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85" r:id="rId1"/>
  </p:sldMasterIdLst>
  <p:notesMasterIdLst>
    <p:notesMasterId r:id="rId10"/>
  </p:notesMasterIdLst>
  <p:sldIdLst>
    <p:sldId id="256" r:id="rId2"/>
    <p:sldId id="269" r:id="rId3"/>
    <p:sldId id="257" r:id="rId4"/>
    <p:sldId id="261" r:id="rId5"/>
    <p:sldId id="258" r:id="rId6"/>
    <p:sldId id="262" r:id="rId7"/>
    <p:sldId id="270" r:id="rId8"/>
    <p:sldId id="260" r:id="rId9"/>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5" d="100"/>
          <a:sy n="115" d="100"/>
        </p:scale>
        <p:origin x="8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0C85D2E-1F35-EB49-B02C-23DA920D0223}" type="datetimeFigureOut">
              <a:rPr kumimoji="1" lang="en-US" altLang="ja-JP" smtClean="0"/>
              <a:t>2/19/2025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613801-7611-A641-BD74-6F751418AECF}" type="slidenum">
              <a:rPr kumimoji="1" lang="en-US" altLang="ja-JP" smtClean="0"/>
              <a:t>‹#›</a:t>
            </a:fld>
            <a:endParaRPr kumimoji="1" lang="ja-JP" altLang="en-US"/>
          </a:p>
        </p:txBody>
      </p:sp>
    </p:spTree>
    <p:extLst>
      <p:ext uri="{BB962C8B-B14F-4D97-AF65-F5344CB8AC3E}">
        <p14:creationId xmlns:p14="http://schemas.microsoft.com/office/powerpoint/2010/main" val="3900166172"/>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endParaRPr kumimoji="1" lang="ja-JP" altLang="en-US" dirty="0"/>
          </a:p>
        </p:txBody>
      </p:sp>
      <p:sp>
        <p:nvSpPr>
          <p:cNvPr id="4" name="スライド番号プレースホルダー 3"/>
          <p:cNvSpPr>
            <a:spLocks noGrp="1"/>
          </p:cNvSpPr>
          <p:nvPr>
            <p:ph type="sldNum" sz="quarter" idx="5"/>
          </p:nvPr>
        </p:nvSpPr>
        <p:spPr/>
        <p:txBody>
          <a:bodyPr/>
          <a:lstStyle/>
          <a:p>
            <a:fld id="{F7613801-7611-A641-BD74-6F751418AECF}" type="slidenum">
              <a:rPr kumimoji="1" lang="en-US" altLang="ja-JP" smtClean="0"/>
              <a:t>1</a:t>
            </a:fld>
            <a:endParaRPr kumimoji="1" lang="ja-JP" altLang="en-US"/>
          </a:p>
        </p:txBody>
      </p:sp>
    </p:spTree>
    <p:extLst>
      <p:ext uri="{BB962C8B-B14F-4D97-AF65-F5344CB8AC3E}">
        <p14:creationId xmlns:p14="http://schemas.microsoft.com/office/powerpoint/2010/main" val="34181551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まずはこの班の主な活動内容は中池見湿地で「あいしん福井さん」たちと協力して米作りをすることと、準絶滅危惧種のトチカガミを預かって育てることをしています。</a:t>
            </a:r>
          </a:p>
        </p:txBody>
      </p:sp>
      <p:sp>
        <p:nvSpPr>
          <p:cNvPr id="4" name="スライド番号プレースホルダー 3"/>
          <p:cNvSpPr>
            <a:spLocks noGrp="1"/>
          </p:cNvSpPr>
          <p:nvPr>
            <p:ph type="sldNum" sz="quarter" idx="5"/>
          </p:nvPr>
        </p:nvSpPr>
        <p:spPr/>
        <p:txBody>
          <a:bodyPr/>
          <a:lstStyle/>
          <a:p>
            <a:fld id="{F7613801-7611-A641-BD74-6F751418AECF}" type="slidenum">
              <a:rPr kumimoji="1" lang="en-US" altLang="ja-JP" smtClean="0"/>
              <a:t>3</a:t>
            </a:fld>
            <a:endParaRPr kumimoji="1" lang="ja-JP" altLang="en-US"/>
          </a:p>
        </p:txBody>
      </p:sp>
    </p:spTree>
    <p:extLst>
      <p:ext uri="{BB962C8B-B14F-4D97-AF65-F5344CB8AC3E}">
        <p14:creationId xmlns:p14="http://schemas.microsoft.com/office/powerpoint/2010/main" val="28445248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活動目的は米作りの活動を通じて畑作業の大変さを実感するためと中池見の米作りの活動に参加して環境保全に繋げるためです。</a:t>
            </a:r>
          </a:p>
        </p:txBody>
      </p:sp>
      <p:sp>
        <p:nvSpPr>
          <p:cNvPr id="4" name="スライド番号プレースホルダー 3"/>
          <p:cNvSpPr>
            <a:spLocks noGrp="1"/>
          </p:cNvSpPr>
          <p:nvPr>
            <p:ph type="sldNum" sz="quarter" idx="5"/>
          </p:nvPr>
        </p:nvSpPr>
        <p:spPr/>
        <p:txBody>
          <a:bodyPr/>
          <a:lstStyle/>
          <a:p>
            <a:fld id="{F7613801-7611-A641-BD74-6F751418AECF}" type="slidenum">
              <a:rPr kumimoji="1" lang="en-US" altLang="ja-JP" smtClean="0"/>
              <a:t>4</a:t>
            </a:fld>
            <a:endParaRPr kumimoji="1" lang="ja-JP" altLang="en-US"/>
          </a:p>
        </p:txBody>
      </p:sp>
    </p:spTree>
    <p:extLst>
      <p:ext uri="{BB962C8B-B14F-4D97-AF65-F5344CB8AC3E}">
        <p14:creationId xmlns:p14="http://schemas.microsoft.com/office/powerpoint/2010/main" val="15301937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まずは中池見での米作りの流れを説明します。</a:t>
            </a:r>
          </a:p>
          <a:p>
            <a:r>
              <a:rPr kumimoji="1" lang="ja-JP" altLang="en-US"/>
              <a:t>最初は田植えです。苗を</a:t>
            </a:r>
            <a:r>
              <a:rPr kumimoji="1" lang="en-US" altLang="ja-JP"/>
              <a:t>4､5</a:t>
            </a:r>
            <a:r>
              <a:rPr kumimoji="1" lang="ja-JP" altLang="en-US"/>
              <a:t>本ほど取って一定の間隔で植えます。</a:t>
            </a:r>
          </a:p>
        </p:txBody>
      </p:sp>
      <p:sp>
        <p:nvSpPr>
          <p:cNvPr id="4" name="スライド番号プレースホルダー 3"/>
          <p:cNvSpPr>
            <a:spLocks noGrp="1"/>
          </p:cNvSpPr>
          <p:nvPr>
            <p:ph type="sldNum" sz="quarter" idx="5"/>
          </p:nvPr>
        </p:nvSpPr>
        <p:spPr/>
        <p:txBody>
          <a:bodyPr/>
          <a:lstStyle/>
          <a:p>
            <a:fld id="{F7613801-7611-A641-BD74-6F751418AECF}" type="slidenum">
              <a:rPr kumimoji="1" lang="en-US" altLang="ja-JP" smtClean="0"/>
              <a:t>5</a:t>
            </a:fld>
            <a:endParaRPr kumimoji="1" lang="ja-JP" altLang="en-US"/>
          </a:p>
        </p:txBody>
      </p:sp>
    </p:spTree>
    <p:extLst>
      <p:ext uri="{BB962C8B-B14F-4D97-AF65-F5344CB8AC3E}">
        <p14:creationId xmlns:p14="http://schemas.microsoft.com/office/powerpoint/2010/main" val="389900855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次に除草です</a:t>
            </a:r>
          </a:p>
          <a:p>
            <a:r>
              <a:rPr kumimoji="1" lang="ja-JP" altLang="en-US"/>
              <a:t>今年は除草は</a:t>
            </a:r>
            <a:r>
              <a:rPr kumimoji="1" lang="en-US" altLang="ja-JP"/>
              <a:t>6</a:t>
            </a:r>
            <a:r>
              <a:rPr kumimoji="1" lang="ja-JP" altLang="en-US"/>
              <a:t>月中旬と</a:t>
            </a:r>
            <a:r>
              <a:rPr kumimoji="1" lang="en-US" altLang="ja-JP"/>
              <a:t>7</a:t>
            </a:r>
            <a:r>
              <a:rPr kumimoji="1" lang="ja-JP" altLang="en-US"/>
              <a:t>月上旬の２回行いました。</a:t>
            </a:r>
          </a:p>
          <a:p>
            <a:r>
              <a:rPr kumimoji="1" lang="ja-JP" altLang="en-US"/>
              <a:t>この時には苗が結構伸びてきているので雑草との区別が難しくなってきます。</a:t>
            </a:r>
          </a:p>
          <a:p>
            <a:r>
              <a:rPr kumimoji="1" lang="ja-JP" altLang="en-US"/>
              <a:t>そして、右の写真にある絶滅危惧種の「ミズアオイ」が生えてくる時があるので、それも抜かないようにします。</a:t>
            </a:r>
          </a:p>
        </p:txBody>
      </p:sp>
      <p:sp>
        <p:nvSpPr>
          <p:cNvPr id="4" name="スライド番号プレースホルダー 3"/>
          <p:cNvSpPr>
            <a:spLocks noGrp="1"/>
          </p:cNvSpPr>
          <p:nvPr>
            <p:ph type="sldNum" sz="quarter" idx="5"/>
          </p:nvPr>
        </p:nvSpPr>
        <p:spPr/>
        <p:txBody>
          <a:bodyPr/>
          <a:lstStyle/>
          <a:p>
            <a:fld id="{F7613801-7611-A641-BD74-6F751418AECF}" type="slidenum">
              <a:rPr kumimoji="1" lang="en-US" altLang="ja-JP" smtClean="0"/>
              <a:t>6</a:t>
            </a:fld>
            <a:endParaRPr kumimoji="1" lang="ja-JP" altLang="en-US"/>
          </a:p>
        </p:txBody>
      </p:sp>
    </p:spTree>
    <p:extLst>
      <p:ext uri="{BB962C8B-B14F-4D97-AF65-F5344CB8AC3E}">
        <p14:creationId xmlns:p14="http://schemas.microsoft.com/office/powerpoint/2010/main" val="22374916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a:t>ご清聴ありがとうございました</a:t>
            </a:r>
          </a:p>
        </p:txBody>
      </p:sp>
      <p:sp>
        <p:nvSpPr>
          <p:cNvPr id="4" name="スライド番号プレースホルダー 3"/>
          <p:cNvSpPr>
            <a:spLocks noGrp="1"/>
          </p:cNvSpPr>
          <p:nvPr>
            <p:ph type="sldNum" sz="quarter" idx="5"/>
          </p:nvPr>
        </p:nvSpPr>
        <p:spPr/>
        <p:txBody>
          <a:bodyPr/>
          <a:lstStyle/>
          <a:p>
            <a:fld id="{F7613801-7611-A641-BD74-6F751418AECF}" type="slidenum">
              <a:rPr kumimoji="1" lang="en-US" altLang="ja-JP" smtClean="0"/>
              <a:t>8</a:t>
            </a:fld>
            <a:endParaRPr kumimoji="1" lang="ja-JP" altLang="en-US"/>
          </a:p>
        </p:txBody>
      </p:sp>
    </p:spTree>
    <p:extLst>
      <p:ext uri="{BB962C8B-B14F-4D97-AF65-F5344CB8AC3E}">
        <p14:creationId xmlns:p14="http://schemas.microsoft.com/office/powerpoint/2010/main" val="186144195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ja-JP" altLang="en-US"/>
              <a:t>マスター タイトルの書式設定</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ja-JP" altLang="en-US"/>
              <a:t>マスター サブタイトルの書式設定</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5923F103-BC34-4FE4-A40E-EDDEECFDA5D0}" type="datetimeFigureOut">
              <a:rPr lang="en-US" dirty="0"/>
              <a:pPr/>
              <a:t>2/19/2025</a:t>
            </a:fld>
            <a:endParaRPr lang="en-US" dirty="0"/>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US" dirty="0"/>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8501329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923A1CC3-2375-41D4-9E03-427CAF2A4C1A}" type="datetimeFigureOut">
              <a:rPr lang="en-US" dirty="0"/>
              <a:t>2/19/2025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566506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タイトルとキャプション">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ja-JP" altLang="en-US"/>
              <a:t>マスター タイトルの書式設定</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AFF16868-8199-4C2C-A5B1-63AEE139F88E}" type="datetimeFigureOut">
              <a:rPr lang="en-US" dirty="0"/>
              <a:t>2/19/2025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6639531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引用 (キャプション付き)">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ja-JP" altLang="en-US"/>
              <a:t>マスター タイトルの書式設定</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AAD9FF7F-6988-44CC-821B-644E70CD2F73}" type="datetimeFigureOut">
              <a:rPr lang="en-US" dirty="0"/>
              <a:t>2/19/2025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2347922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名札">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5C12C299-16B2-4475-990D-751901EACC14}" type="datetimeFigureOut">
              <a:rPr lang="en-US" dirty="0"/>
              <a:t>2/19/2025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54098314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9FE86839-B9D8-4651-8783-F325ECE74E65}" type="datetimeFigureOut">
              <a:rPr lang="en-US" dirty="0"/>
              <a:t>2/19/2025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59389694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ja-JP" altLang="en-US"/>
              <a:t>アイコンをクリックして図を追加</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FD484F64-32F6-45C5-931F-ADC1662401D0}" type="datetimeFigureOut">
              <a:rPr lang="en-US" dirty="0"/>
              <a:t>2/19/2025</a:t>
            </a:fld>
            <a:endParaRPr lang="en-US" dirty="0"/>
          </a:p>
        </p:txBody>
      </p:sp>
      <p:sp>
        <p:nvSpPr>
          <p:cNvPr id="8" name="Footer Placeholder 7"/>
          <p:cNvSpPr>
            <a:spLocks noGrp="1"/>
          </p:cNvSpPr>
          <p:nvPr>
            <p:ph type="ftr" sz="quarter" idx="11"/>
          </p:nvPr>
        </p:nvSpPr>
        <p:spPr>
          <a:xfrm>
            <a:off x="561111" y="6391838"/>
            <a:ext cx="3644282" cy="304801"/>
          </a:xfrm>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9738034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53086D93-FCAC-47E0-A2EE-787E62CA814C}" type="datetimeFigureOut">
              <a:rPr lang="en-US" dirty="0"/>
              <a:t>2/19/2025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6789859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縦書きタイトルと&#10;縦書きテキスト">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CDA879A6-0FD0-4734-A311-86BFCA472E6E}" type="datetimeFigureOut">
              <a:rPr lang="en-US" dirty="0"/>
              <a:t>2/19/2025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375513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dirty="0"/>
              <a:t>2/19/2025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3429501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セクション見出し">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ja-JP" altLang="en-US"/>
              <a:t>マスター タイトルの書式設定</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F34E6425-0181-43F2-84FC-787E803FD2F8}" type="datetimeFigureOut">
              <a:rPr lang="en-US" dirty="0"/>
              <a:t>2/19/2025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16261485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dirty="0"/>
              <a:t>2/19/2025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318359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dirty="0"/>
              <a:t>2/19/2025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1319217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dirty="0"/>
              <a:t>2/19/2025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840676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dirty="0"/>
              <a:t>2/19/2025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2742460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タイトル付きのコンテンツ">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ja-JP" altLang="en-US"/>
              <a:t>マスター タイトルの書式設定</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76E86A4C-8E40-4F87-A4F0-01A0687C5742}" type="datetimeFigureOut">
              <a:rPr lang="en-US" dirty="0"/>
              <a:t>2/19/2025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39180380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タイトル付きの図">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ja-JP" altLang="en-US"/>
              <a:t>アイコンをクリックして図を追加</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35E72C73-2D91-4E12-BA25-F0AA0C03599B}" type="datetimeFigureOut">
              <a:rPr lang="en-US" dirty="0"/>
              <a:t>2/19/2025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extLst>
      <p:ext uri="{BB962C8B-B14F-4D97-AF65-F5344CB8AC3E}">
        <p14:creationId xmlns:p14="http://schemas.microsoft.com/office/powerpoint/2010/main" val="6403598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2BE451C3-0FF4-47C4-B829-773ADF60F88C}" type="datetimeFigureOut">
              <a:rPr lang="en-US" dirty="0"/>
              <a:t>2/19/2025</a:t>
            </a:fld>
            <a:endParaRPr lang="en-US" dirty="0"/>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US" dirty="0"/>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D57F1E4F-1CFF-5643-939E-217C01CDF565}" type="slidenum">
              <a:rPr lang="en-US" dirty="0"/>
              <a:pPr/>
              <a:t>‹#›</a:t>
            </a:fld>
            <a:endParaRPr lang="en-US" dirty="0"/>
          </a:p>
        </p:txBody>
      </p:sp>
    </p:spTree>
    <p:extLst>
      <p:ext uri="{BB962C8B-B14F-4D97-AF65-F5344CB8AC3E}">
        <p14:creationId xmlns:p14="http://schemas.microsoft.com/office/powerpoint/2010/main" val="2016397455"/>
      </p:ext>
    </p:extLst>
  </p:cSld>
  <p:clrMap bg1="lt1" tx1="dk1" bg2="lt2" tx2="dk2" accent1="accent1" accent2="accent2" accent3="accent3" accent4="accent4" accent5="accent5" accent6="accent6" hlink="hlink" folHlink="folHlink"/>
  <p:sldLayoutIdLst>
    <p:sldLayoutId id="2147483786" r:id="rId1"/>
    <p:sldLayoutId id="2147483787" r:id="rId2"/>
    <p:sldLayoutId id="2147483788" r:id="rId3"/>
    <p:sldLayoutId id="2147483789" r:id="rId4"/>
    <p:sldLayoutId id="2147483790" r:id="rId5"/>
    <p:sldLayoutId id="2147483791" r:id="rId6"/>
    <p:sldLayoutId id="2147483792" r:id="rId7"/>
    <p:sldLayoutId id="2147483793" r:id="rId8"/>
    <p:sldLayoutId id="2147483794" r:id="rId9"/>
    <p:sldLayoutId id="2147483795" r:id="rId10"/>
    <p:sldLayoutId id="2147483796" r:id="rId11"/>
    <p:sldLayoutId id="2147483797" r:id="rId12"/>
    <p:sldLayoutId id="2147483798" r:id="rId13"/>
    <p:sldLayoutId id="2147483799" r:id="rId14"/>
    <p:sldLayoutId id="2147483800" r:id="rId15"/>
    <p:sldLayoutId id="2147483801" r:id="rId16"/>
    <p:sldLayoutId id="2147483802" r:id="rId17"/>
  </p:sldLayoutIdLst>
  <p:hf sldNum="0" hdr="0" ftr="0" dt="0"/>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7EC825B2-BC84-C4D3-15DF-1D70D906B073}"/>
              </a:ext>
            </a:extLst>
          </p:cNvPr>
          <p:cNvSpPr>
            <a:spLocks noGrp="1"/>
          </p:cNvSpPr>
          <p:nvPr>
            <p:ph type="ctrTitle"/>
          </p:nvPr>
        </p:nvSpPr>
        <p:spPr>
          <a:xfrm>
            <a:off x="1197326" y="1403822"/>
            <a:ext cx="10322278" cy="2387600"/>
          </a:xfrm>
        </p:spPr>
        <p:txBody>
          <a:bodyPr/>
          <a:lstStyle/>
          <a:p>
            <a:r>
              <a:rPr kumimoji="1" lang="en-US" altLang="ja-JP" sz="6000" b="1" dirty="0">
                <a:latin typeface="Bodoni MT" panose="020F0502020204030204" pitchFamily="34" charset="0"/>
                <a:ea typeface="BatangChe" panose="02000300000000000000" pitchFamily="2" charset="-127"/>
              </a:rPr>
              <a:t>Presentation about</a:t>
            </a:r>
            <a:br>
              <a:rPr kumimoji="1" lang="en-US" altLang="ja-JP" sz="6000" b="1" dirty="0">
                <a:latin typeface="Bodoni MT" panose="020F0502020204030204" pitchFamily="34" charset="0"/>
                <a:ea typeface="BatangChe" panose="02000300000000000000" pitchFamily="2" charset="-127"/>
              </a:rPr>
            </a:br>
            <a:r>
              <a:rPr kumimoji="1" lang="en-US" altLang="ja-JP" sz="6000" b="1" dirty="0">
                <a:latin typeface="Bodoni MT" panose="020F0502020204030204" pitchFamily="34" charset="0"/>
                <a:ea typeface="BatangChe" panose="02000300000000000000" pitchFamily="2" charset="-127"/>
              </a:rPr>
              <a:t>            our comprehensive</a:t>
            </a:r>
            <a:br>
              <a:rPr kumimoji="1" lang="en-US" altLang="ja-JP" sz="6000" b="1" dirty="0">
                <a:latin typeface="Bodoni MT" panose="020F0502020204030204" pitchFamily="34" charset="0"/>
                <a:ea typeface="BatangChe" panose="02000300000000000000" pitchFamily="2" charset="-127"/>
              </a:rPr>
            </a:br>
            <a:r>
              <a:rPr kumimoji="1" lang="en-US" altLang="ja-JP" sz="6000" b="1" dirty="0">
                <a:latin typeface="Bodoni MT" panose="020F0502020204030204" pitchFamily="34" charset="0"/>
                <a:ea typeface="BatangChe" panose="02000300000000000000" pitchFamily="2" charset="-127"/>
              </a:rPr>
              <a:t>                                   activities</a:t>
            </a:r>
            <a:endParaRPr kumimoji="1" lang="ja-JP" altLang="en-US" sz="6000" b="1" dirty="0">
              <a:latin typeface="Bodoni MT" panose="020F0502020204030204" pitchFamily="34" charset="0"/>
            </a:endParaRPr>
          </a:p>
        </p:txBody>
      </p:sp>
      <p:sp>
        <p:nvSpPr>
          <p:cNvPr id="3" name="テキスト ボックス 2">
            <a:extLst>
              <a:ext uri="{FF2B5EF4-FFF2-40B4-BE49-F238E27FC236}">
                <a16:creationId xmlns:a16="http://schemas.microsoft.com/office/drawing/2014/main" id="{66CB7AC0-3C15-7D93-254B-AD2EEA06FD2A}"/>
              </a:ext>
            </a:extLst>
          </p:cNvPr>
          <p:cNvSpPr txBox="1"/>
          <p:nvPr/>
        </p:nvSpPr>
        <p:spPr>
          <a:xfrm>
            <a:off x="4614332" y="5211001"/>
            <a:ext cx="1828800" cy="461665"/>
          </a:xfrm>
          <a:prstGeom prst="rect">
            <a:avLst/>
          </a:prstGeom>
          <a:noFill/>
        </p:spPr>
        <p:txBody>
          <a:bodyPr wrap="square" rtlCol="0">
            <a:spAutoFit/>
          </a:bodyPr>
          <a:lstStyle/>
          <a:p>
            <a:pPr algn="l"/>
            <a:r>
              <a:rPr lang="en-US" altLang="ja-JP" sz="2400">
                <a:solidFill>
                  <a:schemeClr val="bg1"/>
                </a:solidFill>
                <a:latin typeface="Baskerville Old Face" panose="02020602080505020303" pitchFamily="18" charset="0"/>
              </a:rPr>
              <a:t>Kaneda</a:t>
            </a:r>
            <a:endParaRPr lang="ja-JP" altLang="en-US" sz="2400">
              <a:solidFill>
                <a:schemeClr val="bg1"/>
              </a:solidFill>
              <a:latin typeface="Baskerville Old Face" panose="02020602080505020303" pitchFamily="18" charset="0"/>
            </a:endParaRPr>
          </a:p>
        </p:txBody>
      </p:sp>
      <p:sp>
        <p:nvSpPr>
          <p:cNvPr id="5" name="テキスト ボックス 4">
            <a:extLst>
              <a:ext uri="{FF2B5EF4-FFF2-40B4-BE49-F238E27FC236}">
                <a16:creationId xmlns:a16="http://schemas.microsoft.com/office/drawing/2014/main" id="{7F4BE4AF-E639-59CC-12B0-E81539183C9F}"/>
              </a:ext>
            </a:extLst>
          </p:cNvPr>
          <p:cNvSpPr txBox="1"/>
          <p:nvPr/>
        </p:nvSpPr>
        <p:spPr>
          <a:xfrm>
            <a:off x="7157156" y="5211000"/>
            <a:ext cx="1986844" cy="461665"/>
          </a:xfrm>
          <a:prstGeom prst="rect">
            <a:avLst/>
          </a:prstGeom>
          <a:noFill/>
        </p:spPr>
        <p:txBody>
          <a:bodyPr wrap="square" rtlCol="0">
            <a:spAutoFit/>
          </a:bodyPr>
          <a:lstStyle/>
          <a:p>
            <a:pPr algn="l"/>
            <a:r>
              <a:rPr lang="en-US" altLang="ja-JP" sz="2400" dirty="0">
                <a:solidFill>
                  <a:schemeClr val="bg1"/>
                </a:solidFill>
                <a:latin typeface="Broadway" pitchFamily="82" charset="0"/>
              </a:rPr>
              <a:t>Kawabata</a:t>
            </a:r>
            <a:endParaRPr lang="ja-JP" altLang="en-US" sz="2400" dirty="0">
              <a:solidFill>
                <a:schemeClr val="bg1"/>
              </a:solidFill>
              <a:latin typeface="Broadway" pitchFamily="82" charset="0"/>
            </a:endParaRPr>
          </a:p>
        </p:txBody>
      </p:sp>
      <p:sp>
        <p:nvSpPr>
          <p:cNvPr id="4" name="テキスト ボックス 3">
            <a:extLst>
              <a:ext uri="{FF2B5EF4-FFF2-40B4-BE49-F238E27FC236}">
                <a16:creationId xmlns:a16="http://schemas.microsoft.com/office/drawing/2014/main" id="{CA4B797E-E9AE-9A43-73B9-8593BF4EAC0E}"/>
              </a:ext>
            </a:extLst>
          </p:cNvPr>
          <p:cNvSpPr txBox="1"/>
          <p:nvPr/>
        </p:nvSpPr>
        <p:spPr>
          <a:xfrm>
            <a:off x="1913464" y="5303333"/>
            <a:ext cx="1986844" cy="369332"/>
          </a:xfrm>
          <a:prstGeom prst="rect">
            <a:avLst/>
          </a:prstGeom>
          <a:noFill/>
        </p:spPr>
        <p:txBody>
          <a:bodyPr wrap="square" rtlCol="0">
            <a:spAutoFit/>
          </a:bodyPr>
          <a:lstStyle/>
          <a:p>
            <a:pPr algn="l"/>
            <a:r>
              <a:rPr lang="en-US" altLang="ja-US">
                <a:solidFill>
                  <a:schemeClr val="bg1"/>
                </a:solidFill>
                <a:latin typeface="Footlight MT Light" panose="020F0302020204030204" pitchFamily="34" charset="0"/>
              </a:rPr>
              <a:t>Hasegawa</a:t>
            </a:r>
            <a:endParaRPr lang="ja-US" altLang="en-US">
              <a:solidFill>
                <a:schemeClr val="bg1"/>
              </a:solidFill>
              <a:latin typeface="Footlight MT Light" panose="020F0302020204030204" pitchFamily="34" charset="0"/>
            </a:endParaRPr>
          </a:p>
        </p:txBody>
      </p:sp>
    </p:spTree>
    <p:extLst>
      <p:ext uri="{BB962C8B-B14F-4D97-AF65-F5344CB8AC3E}">
        <p14:creationId xmlns:p14="http://schemas.microsoft.com/office/powerpoint/2010/main" val="1977451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5"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1000" fill="hold"/>
                                        <p:tgtEl>
                                          <p:spTgt spid="5"/>
                                        </p:tgtEl>
                                        <p:attrNameLst>
                                          <p:attrName>ppt_w</p:attrName>
                                        </p:attrNameLst>
                                      </p:cBhvr>
                                      <p:tavLst>
                                        <p:tav tm="0">
                                          <p:val>
                                            <p:fltVal val="0"/>
                                          </p:val>
                                        </p:tav>
                                        <p:tav tm="100000">
                                          <p:val>
                                            <p:strVal val="#ppt_w"/>
                                          </p:val>
                                        </p:tav>
                                      </p:tavLst>
                                    </p:anim>
                                    <p:anim calcmode="lin" valueType="num">
                                      <p:cBhvr>
                                        <p:cTn id="13" dur="1000" fill="hold"/>
                                        <p:tgtEl>
                                          <p:spTgt spid="5"/>
                                        </p:tgtEl>
                                        <p:attrNameLst>
                                          <p:attrName>ppt_h</p:attrName>
                                        </p:attrNameLst>
                                      </p:cBhvr>
                                      <p:tavLst>
                                        <p:tav tm="0">
                                          <p:val>
                                            <p:fltVal val="0"/>
                                          </p:val>
                                        </p:tav>
                                        <p:tav tm="100000">
                                          <p:val>
                                            <p:strVal val="#ppt_h"/>
                                          </p:val>
                                        </p:tav>
                                      </p:tavLst>
                                    </p:anim>
                                    <p:anim calcmode="lin" valueType="num">
                                      <p:cBhvr>
                                        <p:cTn id="14" dur="1000" fill="hold"/>
                                        <p:tgtEl>
                                          <p:spTgt spid="5"/>
                                        </p:tgtEl>
                                        <p:attrNameLst>
                                          <p:attrName>ppt_x</p:attrName>
                                        </p:attrNameLst>
                                      </p:cBhvr>
                                      <p:tavLst>
                                        <p:tav tm="0" fmla="#ppt_x+(cos(-2*pi*(1-$))*-#ppt_x-sin(-2*pi*(1-$))*(1-#ppt_y))*(1-$)">
                                          <p:val>
                                            <p:fltVal val="0"/>
                                          </p:val>
                                        </p:tav>
                                        <p:tav tm="100000">
                                          <p:val>
                                            <p:fltVal val="1"/>
                                          </p:val>
                                        </p:tav>
                                      </p:tavLst>
                                    </p:anim>
                                    <p:anim calcmode="lin" valueType="num">
                                      <p:cBhvr>
                                        <p:cTn id="15" dur="1000" fill="hold"/>
                                        <p:tgtEl>
                                          <p:spTgt spid="5"/>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3" name="Group 12">
            <a:extLst>
              <a:ext uri="{FF2B5EF4-FFF2-40B4-BE49-F238E27FC236}">
                <a16:creationId xmlns:a16="http://schemas.microsoft.com/office/drawing/2014/main" id="{8CA5C868-0A82-4975-8602-F49477C7D52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12192000" cy="6858000"/>
            <a:chOff x="0" y="0"/>
            <a:chExt cx="12192000" cy="6858000"/>
          </a:xfrm>
        </p:grpSpPr>
        <p:sp>
          <p:nvSpPr>
            <p:cNvPr id="14" name="Rectangle 13">
              <a:extLst>
                <a:ext uri="{FF2B5EF4-FFF2-40B4-BE49-F238E27FC236}">
                  <a16:creationId xmlns:a16="http://schemas.microsoft.com/office/drawing/2014/main" id="{686BF052-6C01-4917-B7DB-1FFCF2551B9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
          <p:nvSpPr>
            <p:cNvPr id="15" name="Freeform 5">
              <a:extLst>
                <a:ext uri="{FF2B5EF4-FFF2-40B4-BE49-F238E27FC236}">
                  <a16:creationId xmlns:a16="http://schemas.microsoft.com/office/drawing/2014/main" id="{9696179C-71E7-4A5B-B238-0AE1C74D63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txBody>
            <a:bodyPr/>
            <a:lstStyle/>
            <a:p>
              <a:endParaRPr lang="ja-JP" altLang="en-US"/>
            </a:p>
          </p:txBody>
        </p:sp>
      </p:grpSp>
      <p:sp>
        <p:nvSpPr>
          <p:cNvPr id="17" name="Rectangle 16">
            <a:extLst>
              <a:ext uri="{FF2B5EF4-FFF2-40B4-BE49-F238E27FC236}">
                <a16:creationId xmlns:a16="http://schemas.microsoft.com/office/drawing/2014/main" id="{129EED8E-74E7-42E8-979B-7A783E78A4C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19" name="Rectangle 18">
            <a:extLst>
              <a:ext uri="{FF2B5EF4-FFF2-40B4-BE49-F238E27FC236}">
                <a16:creationId xmlns:a16="http://schemas.microsoft.com/office/drawing/2014/main" id="{0BD7060D-8DA2-4400-86F1-6A988F0E8A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ja-JP" altLang="en-US"/>
          </a:p>
        </p:txBody>
      </p:sp>
      <p:sp>
        <p:nvSpPr>
          <p:cNvPr id="21" name="Rectangle 20">
            <a:extLst>
              <a:ext uri="{FF2B5EF4-FFF2-40B4-BE49-F238E27FC236}">
                <a16:creationId xmlns:a16="http://schemas.microsoft.com/office/drawing/2014/main" id="{96E6678A-6101-4D77-8A14-5F70FBDB66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図 4">
            <a:extLst>
              <a:ext uri="{FF2B5EF4-FFF2-40B4-BE49-F238E27FC236}">
                <a16:creationId xmlns:a16="http://schemas.microsoft.com/office/drawing/2014/main" id="{D9F130C8-BC5C-3F1B-C395-B5B63E745B81}"/>
              </a:ext>
            </a:extLst>
          </p:cNvPr>
          <p:cNvPicPr>
            <a:picLocks noChangeAspect="1"/>
          </p:cNvPicPr>
          <p:nvPr/>
        </p:nvPicPr>
        <p:blipFill rotWithShape="1">
          <a:blip r:embed="rId3">
            <a:extLst>
              <a:ext uri="{28A0092B-C50C-407E-A947-70E740481C1C}">
                <a14:useLocalDpi xmlns:a14="http://schemas.microsoft.com/office/drawing/2010/main" val="0"/>
              </a:ext>
            </a:extLst>
          </a:blip>
          <a:srcRect t="2892" b="1"/>
          <a:stretch/>
        </p:blipFill>
        <p:spPr>
          <a:xfrm>
            <a:off x="8916456" y="1236662"/>
            <a:ext cx="2626614" cy="1912968"/>
          </a:xfrm>
          <a:prstGeom prst="roundRect">
            <a:avLst>
              <a:gd name="adj" fmla="val 1858"/>
            </a:avLst>
          </a:prstGeom>
          <a:effectLst/>
        </p:spPr>
      </p:pic>
      <p:pic>
        <p:nvPicPr>
          <p:cNvPr id="3" name="図 3">
            <a:extLst>
              <a:ext uri="{FF2B5EF4-FFF2-40B4-BE49-F238E27FC236}">
                <a16:creationId xmlns:a16="http://schemas.microsoft.com/office/drawing/2014/main" id="{A8A37A9B-8576-2DF4-1AAF-CBD419AFB5C6}"/>
              </a:ext>
            </a:extLst>
          </p:cNvPr>
          <p:cNvPicPr>
            <a:picLocks noChangeAspect="1"/>
          </p:cNvPicPr>
          <p:nvPr/>
        </p:nvPicPr>
        <p:blipFill rotWithShape="1">
          <a:blip r:embed="rId4">
            <a:extLst>
              <a:ext uri="{28A0092B-C50C-407E-A947-70E740481C1C}">
                <a14:useLocalDpi xmlns:a14="http://schemas.microsoft.com/office/drawing/2010/main" val="0"/>
              </a:ext>
            </a:extLst>
          </a:blip>
          <a:srcRect t="2892" b="1"/>
          <a:stretch/>
        </p:blipFill>
        <p:spPr>
          <a:xfrm>
            <a:off x="6132268" y="1236662"/>
            <a:ext cx="2626614" cy="1912968"/>
          </a:xfrm>
          <a:prstGeom prst="roundRect">
            <a:avLst>
              <a:gd name="adj" fmla="val 1858"/>
            </a:avLst>
          </a:prstGeom>
          <a:effectLst/>
        </p:spPr>
      </p:pic>
      <p:pic>
        <p:nvPicPr>
          <p:cNvPr id="8" name="図 8">
            <a:extLst>
              <a:ext uri="{FF2B5EF4-FFF2-40B4-BE49-F238E27FC236}">
                <a16:creationId xmlns:a16="http://schemas.microsoft.com/office/drawing/2014/main" id="{3B504BB1-097C-6F0A-3013-3DEF4F93B2B6}"/>
              </a:ext>
            </a:extLst>
          </p:cNvPr>
          <p:cNvPicPr>
            <a:picLocks noChangeAspect="1"/>
          </p:cNvPicPr>
          <p:nvPr/>
        </p:nvPicPr>
        <p:blipFill rotWithShape="1">
          <a:blip r:embed="rId5">
            <a:extLst>
              <a:ext uri="{28A0092B-C50C-407E-A947-70E740481C1C}">
                <a14:useLocalDpi xmlns:a14="http://schemas.microsoft.com/office/drawing/2010/main" val="0"/>
              </a:ext>
            </a:extLst>
          </a:blip>
          <a:srcRect t="2893"/>
          <a:stretch/>
        </p:blipFill>
        <p:spPr>
          <a:xfrm>
            <a:off x="3348081" y="1195682"/>
            <a:ext cx="2626614" cy="1912969"/>
          </a:xfrm>
          <a:prstGeom prst="roundRect">
            <a:avLst>
              <a:gd name="adj" fmla="val 1858"/>
            </a:avLst>
          </a:prstGeom>
          <a:effectLst/>
        </p:spPr>
      </p:pic>
      <p:pic>
        <p:nvPicPr>
          <p:cNvPr id="7" name="図 7">
            <a:extLst>
              <a:ext uri="{FF2B5EF4-FFF2-40B4-BE49-F238E27FC236}">
                <a16:creationId xmlns:a16="http://schemas.microsoft.com/office/drawing/2014/main" id="{5E4502D5-85E5-EDBC-60AD-B6A7AD600CCC}"/>
              </a:ext>
            </a:extLst>
          </p:cNvPr>
          <p:cNvPicPr>
            <a:picLocks noGrp="1" noChangeAspect="1"/>
          </p:cNvPicPr>
          <p:nvPr>
            <p:ph idx="1"/>
          </p:nvPr>
        </p:nvPicPr>
        <p:blipFill rotWithShape="1">
          <a:blip r:embed="rId6">
            <a:extLst>
              <a:ext uri="{28A0092B-C50C-407E-A947-70E740481C1C}">
                <a14:useLocalDpi xmlns:a14="http://schemas.microsoft.com/office/drawing/2010/main" val="0"/>
              </a:ext>
            </a:extLst>
          </a:blip>
          <a:srcRect t="2893"/>
          <a:stretch/>
        </p:blipFill>
        <p:spPr>
          <a:xfrm>
            <a:off x="600162" y="1195682"/>
            <a:ext cx="2626614" cy="1912970"/>
          </a:xfrm>
          <a:prstGeom prst="roundRect">
            <a:avLst>
              <a:gd name="adj" fmla="val 1858"/>
            </a:avLst>
          </a:prstGeom>
          <a:effectLst/>
        </p:spPr>
      </p:pic>
      <p:sp>
        <p:nvSpPr>
          <p:cNvPr id="23" name="Rectangle 22">
            <a:extLst>
              <a:ext uri="{FF2B5EF4-FFF2-40B4-BE49-F238E27FC236}">
                <a16:creationId xmlns:a16="http://schemas.microsoft.com/office/drawing/2014/main" id="{AFA4E1D0-9351-4451-B0A0-51BEA42D86E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a:lstStyle/>
          <a:p>
            <a:endParaRPr lang="ja-JP" altLang="en-US"/>
          </a:p>
        </p:txBody>
      </p:sp>
      <p:sp>
        <p:nvSpPr>
          <p:cNvPr id="25" name="Freeform: Shape 24">
            <a:extLst>
              <a:ext uri="{FF2B5EF4-FFF2-40B4-BE49-F238E27FC236}">
                <a16:creationId xmlns:a16="http://schemas.microsoft.com/office/drawing/2014/main" id="{0D052C5D-4E47-47F1-96A6-5251FAAEDE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4133850"/>
            <a:ext cx="11277600" cy="2250018"/>
          </a:xfrm>
          <a:custGeom>
            <a:avLst/>
            <a:gdLst>
              <a:gd name="connsiteX0" fmla="*/ 5264150 w 11277600"/>
              <a:gd name="connsiteY0" fmla="*/ 0 h 2250018"/>
              <a:gd name="connsiteX1" fmla="*/ 5499100 w 11277600"/>
              <a:gd name="connsiteY1" fmla="*/ 1588 h 2250018"/>
              <a:gd name="connsiteX2" fmla="*/ 5730875 w 11277600"/>
              <a:gd name="connsiteY2" fmla="*/ 1588 h 2250018"/>
              <a:gd name="connsiteX3" fmla="*/ 5961063 w 11277600"/>
              <a:gd name="connsiteY3" fmla="*/ 4763 h 2250018"/>
              <a:gd name="connsiteX4" fmla="*/ 6186488 w 11277600"/>
              <a:gd name="connsiteY4" fmla="*/ 9525 h 2250018"/>
              <a:gd name="connsiteX5" fmla="*/ 6410325 w 11277600"/>
              <a:gd name="connsiteY5" fmla="*/ 14288 h 2250018"/>
              <a:gd name="connsiteX6" fmla="*/ 6629400 w 11277600"/>
              <a:gd name="connsiteY6" fmla="*/ 19050 h 2250018"/>
              <a:gd name="connsiteX7" fmla="*/ 6846888 w 11277600"/>
              <a:gd name="connsiteY7" fmla="*/ 26988 h 2250018"/>
              <a:gd name="connsiteX8" fmla="*/ 7061200 w 11277600"/>
              <a:gd name="connsiteY8" fmla="*/ 34925 h 2250018"/>
              <a:gd name="connsiteX9" fmla="*/ 7270750 w 11277600"/>
              <a:gd name="connsiteY9" fmla="*/ 42863 h 2250018"/>
              <a:gd name="connsiteX10" fmla="*/ 7680325 w 11277600"/>
              <a:gd name="connsiteY10" fmla="*/ 63500 h 2250018"/>
              <a:gd name="connsiteX11" fmla="*/ 8072438 w 11277600"/>
              <a:gd name="connsiteY11" fmla="*/ 85725 h 2250018"/>
              <a:gd name="connsiteX12" fmla="*/ 8448675 w 11277600"/>
              <a:gd name="connsiteY12" fmla="*/ 109538 h 2250018"/>
              <a:gd name="connsiteX13" fmla="*/ 8805862 w 11277600"/>
              <a:gd name="connsiteY13" fmla="*/ 134938 h 2250018"/>
              <a:gd name="connsiteX14" fmla="*/ 9145588 w 11277600"/>
              <a:gd name="connsiteY14" fmla="*/ 161925 h 2250018"/>
              <a:gd name="connsiteX15" fmla="*/ 9461500 w 11277600"/>
              <a:gd name="connsiteY15" fmla="*/ 190500 h 2250018"/>
              <a:gd name="connsiteX16" fmla="*/ 9758362 w 11277600"/>
              <a:gd name="connsiteY16" fmla="*/ 219075 h 2250018"/>
              <a:gd name="connsiteX17" fmla="*/ 10031412 w 11277600"/>
              <a:gd name="connsiteY17" fmla="*/ 247650 h 2250018"/>
              <a:gd name="connsiteX18" fmla="*/ 10282238 w 11277600"/>
              <a:gd name="connsiteY18" fmla="*/ 274638 h 2250018"/>
              <a:gd name="connsiteX19" fmla="*/ 10504488 w 11277600"/>
              <a:gd name="connsiteY19" fmla="*/ 300038 h 2250018"/>
              <a:gd name="connsiteX20" fmla="*/ 10704512 w 11277600"/>
              <a:gd name="connsiteY20" fmla="*/ 323850 h 2250018"/>
              <a:gd name="connsiteX21" fmla="*/ 10874375 w 11277600"/>
              <a:gd name="connsiteY21" fmla="*/ 344488 h 2250018"/>
              <a:gd name="connsiteX22" fmla="*/ 11015662 w 11277600"/>
              <a:gd name="connsiteY22" fmla="*/ 363538 h 2250018"/>
              <a:gd name="connsiteX23" fmla="*/ 11210925 w 11277600"/>
              <a:gd name="connsiteY23" fmla="*/ 390525 h 2250018"/>
              <a:gd name="connsiteX24" fmla="*/ 11277600 w 11277600"/>
              <a:gd name="connsiteY24" fmla="*/ 400050 h 2250018"/>
              <a:gd name="connsiteX25" fmla="*/ 11277600 w 11277600"/>
              <a:gd name="connsiteY25" fmla="*/ 2250018 h 2250018"/>
              <a:gd name="connsiteX26" fmla="*/ 0 w 11277600"/>
              <a:gd name="connsiteY26" fmla="*/ 2250018 h 2250018"/>
              <a:gd name="connsiteX27" fmla="*/ 0 w 11277600"/>
              <a:gd name="connsiteY27" fmla="*/ 398463 h 2250018"/>
              <a:gd name="connsiteX28" fmla="*/ 255588 w 11277600"/>
              <a:gd name="connsiteY28" fmla="*/ 358775 h 2250018"/>
              <a:gd name="connsiteX29" fmla="*/ 511175 w 11277600"/>
              <a:gd name="connsiteY29" fmla="*/ 320675 h 2250018"/>
              <a:gd name="connsiteX30" fmla="*/ 766762 w 11277600"/>
              <a:gd name="connsiteY30" fmla="*/ 284163 h 2250018"/>
              <a:gd name="connsiteX31" fmla="*/ 1023938 w 11277600"/>
              <a:gd name="connsiteY31" fmla="*/ 252413 h 2250018"/>
              <a:gd name="connsiteX32" fmla="*/ 1279525 w 11277600"/>
              <a:gd name="connsiteY32" fmla="*/ 220663 h 2250018"/>
              <a:gd name="connsiteX33" fmla="*/ 1536700 w 11277600"/>
              <a:gd name="connsiteY33" fmla="*/ 190500 h 2250018"/>
              <a:gd name="connsiteX34" fmla="*/ 1790700 w 11277600"/>
              <a:gd name="connsiteY34" fmla="*/ 165100 h 2250018"/>
              <a:gd name="connsiteX35" fmla="*/ 2047875 w 11277600"/>
              <a:gd name="connsiteY35" fmla="*/ 141288 h 2250018"/>
              <a:gd name="connsiteX36" fmla="*/ 2303462 w 11277600"/>
              <a:gd name="connsiteY36" fmla="*/ 119063 h 2250018"/>
              <a:gd name="connsiteX37" fmla="*/ 2555875 w 11277600"/>
              <a:gd name="connsiteY37" fmla="*/ 100013 h 2250018"/>
              <a:gd name="connsiteX38" fmla="*/ 2809875 w 11277600"/>
              <a:gd name="connsiteY38" fmla="*/ 80963 h 2250018"/>
              <a:gd name="connsiteX39" fmla="*/ 3062288 w 11277600"/>
              <a:gd name="connsiteY39" fmla="*/ 65088 h 2250018"/>
              <a:gd name="connsiteX40" fmla="*/ 3313113 w 11277600"/>
              <a:gd name="connsiteY40" fmla="*/ 52388 h 2250018"/>
              <a:gd name="connsiteX41" fmla="*/ 3563938 w 11277600"/>
              <a:gd name="connsiteY41" fmla="*/ 39688 h 2250018"/>
              <a:gd name="connsiteX42" fmla="*/ 3811588 w 11277600"/>
              <a:gd name="connsiteY42" fmla="*/ 28575 h 2250018"/>
              <a:gd name="connsiteX43" fmla="*/ 4057650 w 11277600"/>
              <a:gd name="connsiteY43" fmla="*/ 20638 h 2250018"/>
              <a:gd name="connsiteX44" fmla="*/ 4303713 w 11277600"/>
              <a:gd name="connsiteY44" fmla="*/ 14288 h 2250018"/>
              <a:gd name="connsiteX45" fmla="*/ 4546600 w 11277600"/>
              <a:gd name="connsiteY45" fmla="*/ 7938 h 2250018"/>
              <a:gd name="connsiteX46" fmla="*/ 4787900 w 11277600"/>
              <a:gd name="connsiteY46" fmla="*/ 4763 h 2250018"/>
              <a:gd name="connsiteX47" fmla="*/ 5027613 w 11277600"/>
              <a:gd name="connsiteY47" fmla="*/ 1588 h 2250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1277600" h="2250018">
                <a:moveTo>
                  <a:pt x="5264150" y="0"/>
                </a:moveTo>
                <a:lnTo>
                  <a:pt x="5499100" y="1588"/>
                </a:lnTo>
                <a:lnTo>
                  <a:pt x="5730875" y="1588"/>
                </a:lnTo>
                <a:lnTo>
                  <a:pt x="5961063" y="4763"/>
                </a:lnTo>
                <a:lnTo>
                  <a:pt x="6186488" y="9525"/>
                </a:lnTo>
                <a:lnTo>
                  <a:pt x="6410325" y="14288"/>
                </a:lnTo>
                <a:lnTo>
                  <a:pt x="6629400" y="19050"/>
                </a:lnTo>
                <a:lnTo>
                  <a:pt x="6846888" y="26988"/>
                </a:lnTo>
                <a:lnTo>
                  <a:pt x="7061200" y="34925"/>
                </a:lnTo>
                <a:lnTo>
                  <a:pt x="7270750" y="42863"/>
                </a:lnTo>
                <a:lnTo>
                  <a:pt x="7680325" y="63500"/>
                </a:lnTo>
                <a:lnTo>
                  <a:pt x="8072438" y="85725"/>
                </a:lnTo>
                <a:lnTo>
                  <a:pt x="8448675" y="109538"/>
                </a:lnTo>
                <a:lnTo>
                  <a:pt x="8805862" y="134938"/>
                </a:lnTo>
                <a:lnTo>
                  <a:pt x="9145588" y="161925"/>
                </a:lnTo>
                <a:lnTo>
                  <a:pt x="9461500" y="190500"/>
                </a:lnTo>
                <a:lnTo>
                  <a:pt x="9758362" y="219075"/>
                </a:lnTo>
                <a:lnTo>
                  <a:pt x="10031412" y="247650"/>
                </a:lnTo>
                <a:lnTo>
                  <a:pt x="10282238" y="274638"/>
                </a:lnTo>
                <a:lnTo>
                  <a:pt x="10504488" y="300038"/>
                </a:lnTo>
                <a:lnTo>
                  <a:pt x="10704512" y="323850"/>
                </a:lnTo>
                <a:lnTo>
                  <a:pt x="10874375" y="344488"/>
                </a:lnTo>
                <a:lnTo>
                  <a:pt x="11015662" y="363538"/>
                </a:lnTo>
                <a:lnTo>
                  <a:pt x="11210925" y="390525"/>
                </a:lnTo>
                <a:lnTo>
                  <a:pt x="11277600" y="400050"/>
                </a:lnTo>
                <a:lnTo>
                  <a:pt x="11277600" y="2250018"/>
                </a:lnTo>
                <a:lnTo>
                  <a:pt x="0" y="2250018"/>
                </a:lnTo>
                <a:lnTo>
                  <a:pt x="0" y="398463"/>
                </a:lnTo>
                <a:lnTo>
                  <a:pt x="255588" y="358775"/>
                </a:lnTo>
                <a:lnTo>
                  <a:pt x="511175" y="320675"/>
                </a:lnTo>
                <a:lnTo>
                  <a:pt x="766762" y="284163"/>
                </a:lnTo>
                <a:lnTo>
                  <a:pt x="1023938" y="252413"/>
                </a:lnTo>
                <a:lnTo>
                  <a:pt x="1279525" y="220663"/>
                </a:lnTo>
                <a:lnTo>
                  <a:pt x="1536700" y="190500"/>
                </a:lnTo>
                <a:lnTo>
                  <a:pt x="1790700" y="165100"/>
                </a:lnTo>
                <a:lnTo>
                  <a:pt x="2047875" y="141288"/>
                </a:lnTo>
                <a:lnTo>
                  <a:pt x="2303462" y="119063"/>
                </a:lnTo>
                <a:lnTo>
                  <a:pt x="2555875" y="100013"/>
                </a:lnTo>
                <a:lnTo>
                  <a:pt x="2809875" y="80963"/>
                </a:lnTo>
                <a:lnTo>
                  <a:pt x="3062288" y="65088"/>
                </a:lnTo>
                <a:lnTo>
                  <a:pt x="3313113" y="52388"/>
                </a:lnTo>
                <a:lnTo>
                  <a:pt x="3563938" y="39688"/>
                </a:lnTo>
                <a:lnTo>
                  <a:pt x="3811588" y="28575"/>
                </a:lnTo>
                <a:lnTo>
                  <a:pt x="4057650" y="20638"/>
                </a:lnTo>
                <a:lnTo>
                  <a:pt x="4303713" y="14288"/>
                </a:lnTo>
                <a:lnTo>
                  <a:pt x="4546600" y="7938"/>
                </a:lnTo>
                <a:lnTo>
                  <a:pt x="4787900" y="4763"/>
                </a:lnTo>
                <a:lnTo>
                  <a:pt x="5027613" y="1588"/>
                </a:lnTo>
                <a:close/>
              </a:path>
            </a:pathLst>
          </a:custGeom>
          <a:ln>
            <a:noFill/>
          </a:ln>
        </p:spPr>
        <p:style>
          <a:lnRef idx="2">
            <a:schemeClr val="accent1">
              <a:shade val="50000"/>
            </a:schemeClr>
          </a:lnRef>
          <a:fillRef idx="1003">
            <a:schemeClr val="dk2"/>
          </a:fillRef>
          <a:effectRef idx="0">
            <a:schemeClr val="accent1"/>
          </a:effectRef>
          <a:fontRef idx="minor">
            <a:schemeClr val="lt1"/>
          </a:fontRef>
        </p:style>
        <p:txBody>
          <a:bodyPr wrap="square" rtlCol="0" anchor="ctr">
            <a:noAutofit/>
          </a:bodyPr>
          <a:lstStyle/>
          <a:p>
            <a:pPr algn="ctr"/>
            <a:endParaRPr lang="en-US"/>
          </a:p>
        </p:txBody>
      </p:sp>
      <p:sp>
        <p:nvSpPr>
          <p:cNvPr id="27" name="Freeform 5">
            <a:extLst>
              <a:ext uri="{FF2B5EF4-FFF2-40B4-BE49-F238E27FC236}">
                <a16:creationId xmlns:a16="http://schemas.microsoft.com/office/drawing/2014/main" id="{79B9FD3C-5633-44F4-902E-55A97B2D20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
          <a:xfrm rot="10371525">
            <a:off x="263767" y="4132535"/>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txBody>
          <a:bodyPr/>
          <a:lstStyle/>
          <a:p>
            <a:endParaRPr lang="ja-JP" altLang="en-US"/>
          </a:p>
        </p:txBody>
      </p:sp>
      <p:sp>
        <p:nvSpPr>
          <p:cNvPr id="2" name="タイトル 1">
            <a:extLst>
              <a:ext uri="{FF2B5EF4-FFF2-40B4-BE49-F238E27FC236}">
                <a16:creationId xmlns:a16="http://schemas.microsoft.com/office/drawing/2014/main" id="{00A6CBA9-8359-81A7-1ADB-0B15E2F443F7}"/>
              </a:ext>
            </a:extLst>
          </p:cNvPr>
          <p:cNvSpPr>
            <a:spLocks noGrp="1"/>
          </p:cNvSpPr>
          <p:nvPr>
            <p:ph type="title"/>
          </p:nvPr>
        </p:nvSpPr>
        <p:spPr>
          <a:xfrm>
            <a:off x="2075323" y="4776834"/>
            <a:ext cx="8441454" cy="910509"/>
          </a:xfrm>
        </p:spPr>
        <p:txBody>
          <a:bodyPr vert="horz" lIns="91440" tIns="45720" rIns="91440" bIns="45720" rtlCol="0" anchor="b">
            <a:normAutofit/>
          </a:bodyPr>
          <a:lstStyle/>
          <a:p>
            <a:r>
              <a:rPr lang="en-US" altLang="ja-US" sz="6000" b="0" i="0" kern="1200">
                <a:solidFill>
                  <a:schemeClr val="bg2"/>
                </a:solidFill>
                <a:latin typeface="+mj-lt"/>
                <a:ea typeface="+mj-ea"/>
                <a:cs typeface="+mj-cs"/>
              </a:rPr>
              <a:t>Where is Nakaikemi</a:t>
            </a:r>
            <a:endParaRPr kumimoji="1" lang="en-US" altLang="en-US" sz="6000" b="0" i="0" kern="1200">
              <a:solidFill>
                <a:schemeClr val="bg2"/>
              </a:solidFill>
              <a:latin typeface="+mj-lt"/>
              <a:ea typeface="+mj-ea"/>
              <a:cs typeface="+mj-cs"/>
            </a:endParaRPr>
          </a:p>
        </p:txBody>
      </p:sp>
      <p:sp>
        <p:nvSpPr>
          <p:cNvPr id="5" name="楕円 4">
            <a:extLst>
              <a:ext uri="{FF2B5EF4-FFF2-40B4-BE49-F238E27FC236}">
                <a16:creationId xmlns:a16="http://schemas.microsoft.com/office/drawing/2014/main" id="{DBB2D76C-6070-0427-8550-2176FDC22AC5}"/>
              </a:ext>
            </a:extLst>
          </p:cNvPr>
          <p:cNvSpPr/>
          <p:nvPr/>
        </p:nvSpPr>
        <p:spPr>
          <a:xfrm>
            <a:off x="1663902" y="2119923"/>
            <a:ext cx="593869" cy="562978"/>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US" altLang="en-US"/>
          </a:p>
        </p:txBody>
      </p:sp>
      <p:sp>
        <p:nvSpPr>
          <p:cNvPr id="9" name="楕円 8">
            <a:extLst>
              <a:ext uri="{FF2B5EF4-FFF2-40B4-BE49-F238E27FC236}">
                <a16:creationId xmlns:a16="http://schemas.microsoft.com/office/drawing/2014/main" id="{A04C00D9-E0B8-6144-095D-4C9DE26082B2}"/>
              </a:ext>
            </a:extLst>
          </p:cNvPr>
          <p:cNvSpPr/>
          <p:nvPr/>
        </p:nvSpPr>
        <p:spPr>
          <a:xfrm>
            <a:off x="4195268" y="1936794"/>
            <a:ext cx="780770" cy="740157"/>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US" altLang="en-US"/>
          </a:p>
        </p:txBody>
      </p:sp>
      <p:sp>
        <p:nvSpPr>
          <p:cNvPr id="11" name="楕円 10">
            <a:extLst>
              <a:ext uri="{FF2B5EF4-FFF2-40B4-BE49-F238E27FC236}">
                <a16:creationId xmlns:a16="http://schemas.microsoft.com/office/drawing/2014/main" id="{89461E7A-03FE-0426-F079-52D4B45F9C8C}"/>
              </a:ext>
            </a:extLst>
          </p:cNvPr>
          <p:cNvSpPr/>
          <p:nvPr/>
        </p:nvSpPr>
        <p:spPr>
          <a:xfrm>
            <a:off x="10251825" y="1698043"/>
            <a:ext cx="871787" cy="843760"/>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US" altLang="en-US"/>
          </a:p>
        </p:txBody>
      </p:sp>
      <p:sp>
        <p:nvSpPr>
          <p:cNvPr id="16" name="楕円 15">
            <a:extLst>
              <a:ext uri="{FF2B5EF4-FFF2-40B4-BE49-F238E27FC236}">
                <a16:creationId xmlns:a16="http://schemas.microsoft.com/office/drawing/2014/main" id="{F0B2986B-03C5-CBCD-9C80-9B8B039ED683}"/>
              </a:ext>
            </a:extLst>
          </p:cNvPr>
          <p:cNvSpPr/>
          <p:nvPr/>
        </p:nvSpPr>
        <p:spPr>
          <a:xfrm>
            <a:off x="7333980" y="2014745"/>
            <a:ext cx="803789" cy="773333"/>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US" altLang="en-US"/>
          </a:p>
        </p:txBody>
      </p:sp>
    </p:spTree>
    <p:extLst>
      <p:ext uri="{BB962C8B-B14F-4D97-AF65-F5344CB8AC3E}">
        <p14:creationId xmlns:p14="http://schemas.microsoft.com/office/powerpoint/2010/main" val="33736504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EEBCE96-4039-2DFC-A6E3-B4BEE8A84522}"/>
              </a:ext>
            </a:extLst>
          </p:cNvPr>
          <p:cNvSpPr>
            <a:spLocks noGrp="1"/>
          </p:cNvSpPr>
          <p:nvPr>
            <p:ph type="title"/>
          </p:nvPr>
        </p:nvSpPr>
        <p:spPr>
          <a:xfrm>
            <a:off x="2820065" y="1081561"/>
            <a:ext cx="8761413" cy="706964"/>
          </a:xfrm>
        </p:spPr>
        <p:txBody>
          <a:bodyPr>
            <a:noAutofit/>
          </a:bodyPr>
          <a:lstStyle/>
          <a:p>
            <a:r>
              <a:rPr lang="en-US" altLang="ja-JP" sz="6000" b="1">
                <a:latin typeface="Bodoni MT" panose="02070603080606020203" pitchFamily="18" charset="0"/>
              </a:rPr>
              <a:t>~Main Activities~</a:t>
            </a:r>
            <a:endParaRPr kumimoji="1" lang="ja-JP" altLang="en-US" sz="6000" b="1" dirty="0">
              <a:latin typeface="Bodoni MT" panose="02070603080606020203" pitchFamily="18" charset="0"/>
            </a:endParaRPr>
          </a:p>
        </p:txBody>
      </p:sp>
      <p:sp>
        <p:nvSpPr>
          <p:cNvPr id="3" name="コンテンツ プレースホルダー 2">
            <a:extLst>
              <a:ext uri="{FF2B5EF4-FFF2-40B4-BE49-F238E27FC236}">
                <a16:creationId xmlns:a16="http://schemas.microsoft.com/office/drawing/2014/main" id="{1E3BB153-0869-DCC5-7FB7-273811C98F42}"/>
              </a:ext>
            </a:extLst>
          </p:cNvPr>
          <p:cNvSpPr>
            <a:spLocks noGrp="1"/>
          </p:cNvSpPr>
          <p:nvPr>
            <p:ph idx="4294967295"/>
          </p:nvPr>
        </p:nvSpPr>
        <p:spPr>
          <a:xfrm>
            <a:off x="0" y="2698750"/>
            <a:ext cx="5149850" cy="1597025"/>
          </a:xfrm>
        </p:spPr>
        <p:txBody>
          <a:bodyPr>
            <a:noAutofit/>
          </a:bodyPr>
          <a:lstStyle/>
          <a:p>
            <a:pPr marL="0" indent="0">
              <a:buNone/>
            </a:pPr>
            <a:r>
              <a:rPr lang="en-US" altLang="ja-JP" sz="6000" b="1" i="1" u="sng">
                <a:latin typeface="Chamberi Super Display" panose="02040503080505020303" pitchFamily="18" charset="0"/>
                <a:cs typeface="EucrosiaUPC" panose="020B0604020202020204" pitchFamily="34" charset="0"/>
              </a:rPr>
              <a:t>Farming rice</a:t>
            </a:r>
            <a:endParaRPr kumimoji="1" lang="en-US" altLang="ja-JP" sz="6000" b="1" i="1" u="sng" dirty="0">
              <a:latin typeface="Chamberi Super Display" panose="02040503080505020303" pitchFamily="18" charset="0"/>
              <a:cs typeface="EucrosiaUPC" panose="020B0604020202020204" pitchFamily="34" charset="0"/>
            </a:endParaRPr>
          </a:p>
        </p:txBody>
      </p:sp>
      <p:pic>
        <p:nvPicPr>
          <p:cNvPr id="4" name="図 4">
            <a:extLst>
              <a:ext uri="{FF2B5EF4-FFF2-40B4-BE49-F238E27FC236}">
                <a16:creationId xmlns:a16="http://schemas.microsoft.com/office/drawing/2014/main" id="{4FF2F5C8-D3F8-FBE8-F100-8E45D2AF897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84333" y="2327803"/>
            <a:ext cx="5250038" cy="3937529"/>
          </a:xfrm>
          <a:prstGeom prst="rect">
            <a:avLst/>
          </a:prstGeom>
          <a:ln>
            <a:noFill/>
          </a:ln>
          <a:effectLst>
            <a:outerShdw blurRad="152400" dist="12000" dir="900000" sy="98000" kx="110000" ky="200000" algn="tl" rotWithShape="0">
              <a:srgbClr val="000000">
                <a:alpha val="30000"/>
              </a:srgbClr>
            </a:outerShdw>
          </a:effectLst>
          <a:scene3d>
            <a:camera prst="perspectiveRelaxed">
              <a:rot lat="19800000" lon="1200000" rev="20820000"/>
            </a:camera>
            <a:lightRig rig="threePt" dir="t"/>
          </a:scene3d>
          <a:sp3d contourW="6350" prstMaterial="matte">
            <a:bevelT w="101600" h="101600"/>
            <a:contourClr>
              <a:srgbClr val="969696"/>
            </a:contourClr>
          </a:sp3d>
        </p:spPr>
      </p:pic>
    </p:spTree>
    <p:extLst>
      <p:ext uri="{BB962C8B-B14F-4D97-AF65-F5344CB8AC3E}">
        <p14:creationId xmlns:p14="http://schemas.microsoft.com/office/powerpoint/2010/main" val="2118852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randombar(horizontal)">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 name="タイトル 4">
            <a:extLst>
              <a:ext uri="{FF2B5EF4-FFF2-40B4-BE49-F238E27FC236}">
                <a16:creationId xmlns:a16="http://schemas.microsoft.com/office/drawing/2014/main" id="{CE670DDE-7435-9BD9-ECBC-1F14B0270E04}"/>
              </a:ext>
            </a:extLst>
          </p:cNvPr>
          <p:cNvSpPr>
            <a:spLocks noGrp="1"/>
          </p:cNvSpPr>
          <p:nvPr>
            <p:ph type="title"/>
          </p:nvPr>
        </p:nvSpPr>
        <p:spPr>
          <a:xfrm>
            <a:off x="2148428" y="2666207"/>
            <a:ext cx="3975641" cy="1622322"/>
          </a:xfrm>
        </p:spPr>
        <p:txBody>
          <a:bodyPr>
            <a:normAutofit/>
          </a:bodyPr>
          <a:lstStyle/>
          <a:p>
            <a:r>
              <a:rPr lang="en-US" altLang="ja-US" b="1" u="sng">
                <a:solidFill>
                  <a:srgbClr val="FFFFFF"/>
                </a:solidFill>
                <a:latin typeface="Comic Sans MS" panose="020F0502020204030204" pitchFamily="34" charset="0"/>
              </a:rPr>
              <a:t>Rice in Taiwan</a:t>
            </a:r>
            <a:r>
              <a:rPr lang="ja-JP" altLang="en-US" b="1" u="sng">
                <a:solidFill>
                  <a:srgbClr val="FFFFFF"/>
                </a:solidFill>
                <a:latin typeface="Comic Sans MS" panose="020F0502020204030204" pitchFamily="34" charset="0"/>
              </a:rPr>
              <a:t> </a:t>
            </a:r>
            <a:endParaRPr lang="ja-US" altLang="en-US" b="1" u="sng">
              <a:solidFill>
                <a:srgbClr val="FFFFFF"/>
              </a:solidFill>
              <a:latin typeface="Comic Sans MS" panose="020F0502020204030204" pitchFamily="34" charset="0"/>
            </a:endParaRPr>
          </a:p>
        </p:txBody>
      </p:sp>
      <p:sp>
        <p:nvSpPr>
          <p:cNvPr id="3" name="コンテンツ プレースホルダー 2">
            <a:extLst>
              <a:ext uri="{FF2B5EF4-FFF2-40B4-BE49-F238E27FC236}">
                <a16:creationId xmlns:a16="http://schemas.microsoft.com/office/drawing/2014/main" id="{F6BCC1B8-732C-7523-8B80-4592922797AF}"/>
              </a:ext>
            </a:extLst>
          </p:cNvPr>
          <p:cNvSpPr>
            <a:spLocks noGrp="1"/>
          </p:cNvSpPr>
          <p:nvPr>
            <p:ph idx="1"/>
          </p:nvPr>
        </p:nvSpPr>
        <p:spPr>
          <a:xfrm>
            <a:off x="639098" y="2418735"/>
            <a:ext cx="7517124" cy="3811740"/>
          </a:xfrm>
        </p:spPr>
        <p:txBody>
          <a:bodyPr anchor="ctr">
            <a:normAutofit/>
          </a:bodyPr>
          <a:lstStyle/>
          <a:p>
            <a:endParaRPr lang="en-US" altLang="ja-JP" b="1">
              <a:solidFill>
                <a:srgbClr val="FFFFFF"/>
              </a:solidFill>
              <a:latin typeface="Chamberi Super Display" panose="02040503080505020303" pitchFamily="18" charset="0"/>
            </a:endParaRPr>
          </a:p>
          <a:p>
            <a:endParaRPr lang="ja-JP" altLang="en-US" b="1">
              <a:solidFill>
                <a:srgbClr val="FFFFFF"/>
              </a:solidFill>
            </a:endParaRPr>
          </a:p>
        </p:txBody>
      </p:sp>
      <p:pic>
        <p:nvPicPr>
          <p:cNvPr id="4" name="図 5">
            <a:extLst>
              <a:ext uri="{FF2B5EF4-FFF2-40B4-BE49-F238E27FC236}">
                <a16:creationId xmlns:a16="http://schemas.microsoft.com/office/drawing/2014/main" id="{8C4472F5-E70E-905E-4489-D1E13B7AC333}"/>
              </a:ext>
            </a:extLst>
          </p:cNvPr>
          <p:cNvPicPr>
            <a:picLocks noChangeAspect="1"/>
          </p:cNvPicPr>
          <p:nvPr/>
        </p:nvPicPr>
        <p:blipFill>
          <a:blip r:embed="rId3">
            <a:extLst>
              <a:ext uri="{28A0092B-C50C-407E-A947-70E740481C1C}">
                <a14:useLocalDpi xmlns:a14="http://schemas.microsoft.com/office/drawing/2010/main" val="0"/>
              </a:ext>
            </a:extLst>
          </a:blip>
          <a:srcRect t="18785" r="-2" b="-2"/>
          <a:stretch/>
        </p:blipFill>
        <p:spPr>
          <a:xfrm>
            <a:off x="6879049" y="480060"/>
            <a:ext cx="4825273" cy="2948940"/>
          </a:xfrm>
          <a:custGeom>
            <a:avLst/>
            <a:gdLst/>
            <a:ahLst/>
            <a:cxnLst/>
            <a:rect l="l" t="t" r="r" b="b"/>
            <a:pathLst>
              <a:path w="4825273" h="2948940">
                <a:moveTo>
                  <a:pt x="0" y="0"/>
                </a:moveTo>
                <a:lnTo>
                  <a:pt x="2646616" y="0"/>
                </a:lnTo>
                <a:lnTo>
                  <a:pt x="4664497" y="0"/>
                </a:lnTo>
                <a:lnTo>
                  <a:pt x="4825273" y="0"/>
                </a:lnTo>
                <a:lnTo>
                  <a:pt x="4825273" y="2948940"/>
                </a:lnTo>
                <a:lnTo>
                  <a:pt x="221394" y="2948940"/>
                </a:lnTo>
                <a:lnTo>
                  <a:pt x="221394" y="2876858"/>
                </a:lnTo>
                <a:lnTo>
                  <a:pt x="222335" y="2750941"/>
                </a:lnTo>
                <a:lnTo>
                  <a:pt x="221394" y="2623814"/>
                </a:lnTo>
                <a:lnTo>
                  <a:pt x="219512" y="2494871"/>
                </a:lnTo>
                <a:lnTo>
                  <a:pt x="217787" y="2365928"/>
                </a:lnTo>
                <a:lnTo>
                  <a:pt x="214023" y="2235169"/>
                </a:lnTo>
                <a:lnTo>
                  <a:pt x="210103" y="2103199"/>
                </a:lnTo>
                <a:lnTo>
                  <a:pt x="205555" y="1971229"/>
                </a:lnTo>
                <a:lnTo>
                  <a:pt x="199125" y="1838048"/>
                </a:lnTo>
                <a:lnTo>
                  <a:pt x="191441" y="1703656"/>
                </a:lnTo>
                <a:lnTo>
                  <a:pt x="184071" y="1568660"/>
                </a:lnTo>
                <a:lnTo>
                  <a:pt x="174662" y="1433663"/>
                </a:lnTo>
                <a:lnTo>
                  <a:pt x="163371" y="1296850"/>
                </a:lnTo>
                <a:lnTo>
                  <a:pt x="152080" y="1161853"/>
                </a:lnTo>
                <a:lnTo>
                  <a:pt x="139063" y="1024435"/>
                </a:lnTo>
                <a:lnTo>
                  <a:pt x="124793" y="886411"/>
                </a:lnTo>
                <a:lnTo>
                  <a:pt x="109738" y="750203"/>
                </a:lnTo>
                <a:lnTo>
                  <a:pt x="92174" y="612180"/>
                </a:lnTo>
                <a:lnTo>
                  <a:pt x="73356" y="474761"/>
                </a:lnTo>
                <a:lnTo>
                  <a:pt x="54694" y="336738"/>
                </a:lnTo>
                <a:lnTo>
                  <a:pt x="32897" y="199320"/>
                </a:lnTo>
                <a:lnTo>
                  <a:pt x="10628" y="62507"/>
                </a:lnTo>
                <a:close/>
              </a:path>
            </a:pathLst>
          </a:custGeom>
        </p:spPr>
      </p:pic>
      <p:pic>
        <p:nvPicPr>
          <p:cNvPr id="2" name="図 3">
            <a:extLst>
              <a:ext uri="{FF2B5EF4-FFF2-40B4-BE49-F238E27FC236}">
                <a16:creationId xmlns:a16="http://schemas.microsoft.com/office/drawing/2014/main" id="{9C3E3183-C19D-9302-AD42-35F92FE21A55}"/>
              </a:ext>
            </a:extLst>
          </p:cNvPr>
          <p:cNvPicPr>
            <a:picLocks noChangeAspect="1"/>
          </p:cNvPicPr>
          <p:nvPr/>
        </p:nvPicPr>
        <p:blipFill>
          <a:blip r:embed="rId4">
            <a:extLst>
              <a:ext uri="{28A0092B-C50C-407E-A947-70E740481C1C}">
                <a14:useLocalDpi xmlns:a14="http://schemas.microsoft.com/office/drawing/2010/main" val="0"/>
              </a:ext>
            </a:extLst>
          </a:blip>
          <a:srcRect t="1758" r="4" b="18752"/>
          <a:stretch/>
        </p:blipFill>
        <p:spPr>
          <a:xfrm>
            <a:off x="6774510" y="3429000"/>
            <a:ext cx="4929808" cy="2948940"/>
          </a:xfrm>
          <a:custGeom>
            <a:avLst/>
            <a:gdLst/>
            <a:ahLst/>
            <a:cxnLst/>
            <a:rect l="l" t="t" r="r" b="b"/>
            <a:pathLst>
              <a:path w="4929808" h="2948940">
                <a:moveTo>
                  <a:pt x="325929" y="0"/>
                </a:moveTo>
                <a:lnTo>
                  <a:pt x="4929808" y="0"/>
                </a:lnTo>
                <a:lnTo>
                  <a:pt x="4929808" y="2948940"/>
                </a:lnTo>
                <a:lnTo>
                  <a:pt x="4769032" y="2948940"/>
                </a:lnTo>
                <a:lnTo>
                  <a:pt x="2751151" y="2948940"/>
                </a:lnTo>
                <a:lnTo>
                  <a:pt x="0" y="2948940"/>
                </a:lnTo>
                <a:lnTo>
                  <a:pt x="0" y="2948045"/>
                </a:lnTo>
                <a:lnTo>
                  <a:pt x="103291" y="2948045"/>
                </a:lnTo>
                <a:lnTo>
                  <a:pt x="112340" y="2889373"/>
                </a:lnTo>
                <a:lnTo>
                  <a:pt x="123631" y="2813097"/>
                </a:lnTo>
                <a:lnTo>
                  <a:pt x="135550" y="2722292"/>
                </a:lnTo>
                <a:lnTo>
                  <a:pt x="149820" y="2614536"/>
                </a:lnTo>
                <a:lnTo>
                  <a:pt x="164875" y="2495279"/>
                </a:lnTo>
                <a:lnTo>
                  <a:pt x="180714" y="2360888"/>
                </a:lnTo>
                <a:lnTo>
                  <a:pt x="197494" y="2214389"/>
                </a:lnTo>
                <a:lnTo>
                  <a:pt x="214273" y="2055177"/>
                </a:lnTo>
                <a:lnTo>
                  <a:pt x="231367" y="1885675"/>
                </a:lnTo>
                <a:lnTo>
                  <a:pt x="247205" y="1702854"/>
                </a:lnTo>
                <a:lnTo>
                  <a:pt x="262417" y="1511558"/>
                </a:lnTo>
                <a:lnTo>
                  <a:pt x="276217" y="1309365"/>
                </a:lnTo>
                <a:lnTo>
                  <a:pt x="289390" y="1098697"/>
                </a:lnTo>
                <a:lnTo>
                  <a:pt x="301779" y="878949"/>
                </a:lnTo>
                <a:lnTo>
                  <a:pt x="306170" y="766351"/>
                </a:lnTo>
                <a:lnTo>
                  <a:pt x="311031" y="651331"/>
                </a:lnTo>
                <a:lnTo>
                  <a:pt x="315579" y="534495"/>
                </a:lnTo>
                <a:lnTo>
                  <a:pt x="318558" y="417054"/>
                </a:lnTo>
                <a:lnTo>
                  <a:pt x="321224" y="297191"/>
                </a:lnTo>
                <a:lnTo>
                  <a:pt x="324047" y="176118"/>
                </a:lnTo>
                <a:lnTo>
                  <a:pt x="325929" y="52623"/>
                </a:lnTo>
                <a:close/>
              </a:path>
            </a:pathLst>
          </a:custGeom>
        </p:spPr>
      </p:pic>
    </p:spTree>
    <p:extLst>
      <p:ext uri="{BB962C8B-B14F-4D97-AF65-F5344CB8AC3E}">
        <p14:creationId xmlns:p14="http://schemas.microsoft.com/office/powerpoint/2010/main" val="1723922807"/>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図 4">
            <a:extLst>
              <a:ext uri="{FF2B5EF4-FFF2-40B4-BE49-F238E27FC236}">
                <a16:creationId xmlns:a16="http://schemas.microsoft.com/office/drawing/2014/main" id="{5A615345-5B55-991E-D106-23205CDB89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7787" y="3427103"/>
            <a:ext cx="5006258" cy="3302000"/>
          </a:xfrm>
          <a:prstGeom prst="rect">
            <a:avLst/>
          </a:prstGeom>
          <a:solidFill>
            <a:srgbClr val="FFFFFF">
              <a:shade val="85000"/>
            </a:srgbClr>
          </a:solidFill>
          <a:ln w="190500" cap="sq">
            <a:solidFill>
              <a:srgbClr val="FFFFFF"/>
            </a:solidFill>
            <a:miter lim="800000"/>
          </a:ln>
          <a:effectLst>
            <a:outerShdw blurRad="65000" dist="50800" dir="12900000" kx="195000" ky="145000" algn="tl" rotWithShape="0">
              <a:srgbClr val="000000">
                <a:alpha val="30000"/>
              </a:srgbClr>
            </a:outerShdw>
          </a:effectLst>
          <a:scene3d>
            <a:camera prst="orthographicFront">
              <a:rot lat="0" lon="0" rev="360000"/>
            </a:camera>
            <a:lightRig rig="twoPt" dir="t">
              <a:rot lat="0" lon="0" rev="7200000"/>
            </a:lightRig>
          </a:scene3d>
          <a:sp3d contourW="12700">
            <a:bevelT w="25400" h="19050"/>
            <a:contourClr>
              <a:srgbClr val="969696"/>
            </a:contourClr>
          </a:sp3d>
        </p:spPr>
      </p:pic>
      <p:sp>
        <p:nvSpPr>
          <p:cNvPr id="2" name="タイトル 1">
            <a:extLst>
              <a:ext uri="{FF2B5EF4-FFF2-40B4-BE49-F238E27FC236}">
                <a16:creationId xmlns:a16="http://schemas.microsoft.com/office/drawing/2014/main" id="{17A46B09-12D5-2763-B25E-DCBCD4141480}"/>
              </a:ext>
            </a:extLst>
          </p:cNvPr>
          <p:cNvSpPr>
            <a:spLocks noGrp="1"/>
          </p:cNvSpPr>
          <p:nvPr>
            <p:ph type="title"/>
          </p:nvPr>
        </p:nvSpPr>
        <p:spPr>
          <a:xfrm>
            <a:off x="3051759" y="582358"/>
            <a:ext cx="10686815" cy="1536031"/>
          </a:xfrm>
        </p:spPr>
        <p:txBody>
          <a:bodyPr>
            <a:normAutofit/>
          </a:bodyPr>
          <a:lstStyle/>
          <a:p>
            <a:r>
              <a:rPr lang="en-US" altLang="ja-JP" sz="7500" b="1" dirty="0">
                <a:latin typeface="Colonna MT" panose="020F0502020204030204" pitchFamily="34" charset="0"/>
              </a:rPr>
              <a:t>~rice Farming~</a:t>
            </a:r>
            <a:endParaRPr kumimoji="1" lang="ja-JP" altLang="en-US" sz="7500" b="1" dirty="0">
              <a:latin typeface="Colonna MT" panose="020F0502020204030204" pitchFamily="34" charset="0"/>
            </a:endParaRPr>
          </a:p>
        </p:txBody>
      </p:sp>
      <p:pic>
        <p:nvPicPr>
          <p:cNvPr id="3" name="図 5">
            <a:extLst>
              <a:ext uri="{FF2B5EF4-FFF2-40B4-BE49-F238E27FC236}">
                <a16:creationId xmlns:a16="http://schemas.microsoft.com/office/drawing/2014/main" id="{53C14B9D-9018-64D5-EA1E-2043608775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28479" y="2683683"/>
            <a:ext cx="5397853" cy="4111858"/>
          </a:xfrm>
          <a:prstGeom prst="rect">
            <a:avLst/>
          </a:prstGeom>
          <a:solidFill>
            <a:srgbClr val="FFFFFF">
              <a:shade val="85000"/>
            </a:srgbClr>
          </a:solidFill>
          <a:ln w="190500" cap="rnd">
            <a:solidFill>
              <a:srgbClr val="FFFFFF"/>
            </a:solidFill>
          </a:ln>
          <a:effectLst>
            <a:outerShdw blurRad="36195" dist="12700" dir="11400000" algn="tl" rotWithShape="0">
              <a:srgbClr val="000000">
                <a:alpha val="33000"/>
              </a:srgbClr>
            </a:outerShdw>
          </a:effectLst>
          <a:scene3d>
            <a:camera prst="perspectiveContrastingLeftFacing">
              <a:rot lat="540000" lon="2100000" rev="0"/>
            </a:camera>
            <a:lightRig rig="soft" dir="t"/>
          </a:scene3d>
          <a:sp3d contourW="12700" prstMaterial="matte">
            <a:bevelT w="63500" h="50800"/>
            <a:contourClr>
              <a:srgbClr val="C0C0C0"/>
            </a:contourClr>
          </a:sp3d>
        </p:spPr>
      </p:pic>
    </p:spTree>
    <p:extLst>
      <p:ext uri="{BB962C8B-B14F-4D97-AF65-F5344CB8AC3E}">
        <p14:creationId xmlns:p14="http://schemas.microsoft.com/office/powerpoint/2010/main" val="23289257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900" decel="100000" fill="hold"/>
                                        <p:tgtEl>
                                          <p:spTgt spid="4"/>
                                        </p:tgtEl>
                                        <p:attrNameLst>
                                          <p:attrName>ppt_y</p:attrName>
                                        </p:attrNameLst>
                                      </p:cBhvr>
                                      <p:tavLst>
                                        <p:tav tm="0">
                                          <p:val>
                                            <p:strVal val="#ppt_y+1"/>
                                          </p:val>
                                        </p:tav>
                                        <p:tav tm="100000">
                                          <p:val>
                                            <p:strVal val="#ppt_y-.03"/>
                                          </p:val>
                                        </p:tav>
                                      </p:tavLst>
                                    </p:anim>
                                    <p:anim calcmode="lin" valueType="num">
                                      <p:cBhvr>
                                        <p:cTn id="10" dur="100" accel="100000" fill="hold">
                                          <p:stCondLst>
                                            <p:cond delay="900"/>
                                          </p:stCondLst>
                                        </p:cTn>
                                        <p:tgtEl>
                                          <p:spTgt spid="4"/>
                                        </p:tgtEl>
                                        <p:attrNameLst>
                                          <p:attrName>ppt_y</p:attrName>
                                        </p:attrNameLst>
                                      </p:cBhvr>
                                      <p:tavLst>
                                        <p:tav tm="0">
                                          <p:val>
                                            <p:strVal val="#ppt_y-.03"/>
                                          </p:val>
                                        </p:tav>
                                        <p:tav tm="100000">
                                          <p:val>
                                            <p:strVal val="#ppt_y"/>
                                          </p:val>
                                        </p:tav>
                                      </p:tavLst>
                                    </p:anim>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1000"/>
                                        <p:tgtEl>
                                          <p:spTgt spid="3"/>
                                        </p:tgtEl>
                                      </p:cBhvr>
                                    </p:animEffect>
                                    <p:anim calcmode="lin" valueType="num">
                                      <p:cBhvr>
                                        <p:cTn id="16" dur="1000" fill="hold"/>
                                        <p:tgtEl>
                                          <p:spTgt spid="3"/>
                                        </p:tgtEl>
                                        <p:attrNameLst>
                                          <p:attrName>ppt_x</p:attrName>
                                        </p:attrNameLst>
                                      </p:cBhvr>
                                      <p:tavLst>
                                        <p:tav tm="0">
                                          <p:val>
                                            <p:strVal val="#ppt_x"/>
                                          </p:val>
                                        </p:tav>
                                        <p:tav tm="100000">
                                          <p:val>
                                            <p:strVal val="#ppt_x"/>
                                          </p:val>
                                        </p:tav>
                                      </p:tavLst>
                                    </p:anim>
                                    <p:anim calcmode="lin" valueType="num">
                                      <p:cBhvr>
                                        <p:cTn id="17"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6" name="タイトル 5">
            <a:extLst>
              <a:ext uri="{FF2B5EF4-FFF2-40B4-BE49-F238E27FC236}">
                <a16:creationId xmlns:a16="http://schemas.microsoft.com/office/drawing/2014/main" id="{A752C473-100B-7666-0767-595F9AA17FD9}"/>
              </a:ext>
            </a:extLst>
          </p:cNvPr>
          <p:cNvSpPr>
            <a:spLocks noGrp="1"/>
          </p:cNvSpPr>
          <p:nvPr>
            <p:ph type="title"/>
          </p:nvPr>
        </p:nvSpPr>
        <p:spPr>
          <a:xfrm>
            <a:off x="639098" y="629265"/>
            <a:ext cx="6072776" cy="1622322"/>
          </a:xfrm>
        </p:spPr>
        <p:txBody>
          <a:bodyPr>
            <a:normAutofit/>
          </a:bodyPr>
          <a:lstStyle/>
          <a:p>
            <a:r>
              <a:rPr lang="en-US" altLang="ja-US" b="1">
                <a:solidFill>
                  <a:srgbClr val="FFFFFF"/>
                </a:solidFill>
                <a:latin typeface="Goudy Old Style" panose="020F0502020204030204" pitchFamily="34" charset="0"/>
                <a:cs typeface="Gill Sans" panose="020B0502020104020203" pitchFamily="34" charset="-79"/>
              </a:rPr>
              <a:t>Rice Farming 2</a:t>
            </a:r>
            <a:endParaRPr lang="ja-US" altLang="en-US" b="1">
              <a:solidFill>
                <a:srgbClr val="FFFFFF"/>
              </a:solidFill>
              <a:latin typeface="Goudy Old Style" panose="020F0502020204030204" pitchFamily="34" charset="0"/>
              <a:cs typeface="Gill Sans" panose="020B0502020104020203" pitchFamily="34" charset="-79"/>
            </a:endParaRPr>
          </a:p>
        </p:txBody>
      </p:sp>
      <p:sp>
        <p:nvSpPr>
          <p:cNvPr id="8" name="コンテンツ プレースホルダー 7">
            <a:extLst>
              <a:ext uri="{FF2B5EF4-FFF2-40B4-BE49-F238E27FC236}">
                <a16:creationId xmlns:a16="http://schemas.microsoft.com/office/drawing/2014/main" id="{DE4D4954-F1D3-E984-DC1C-D76FA38344A5}"/>
              </a:ext>
            </a:extLst>
          </p:cNvPr>
          <p:cNvSpPr>
            <a:spLocks noGrp="1"/>
          </p:cNvSpPr>
          <p:nvPr>
            <p:ph idx="1"/>
          </p:nvPr>
        </p:nvSpPr>
        <p:spPr>
          <a:xfrm>
            <a:off x="1387446" y="2170830"/>
            <a:ext cx="6072776" cy="3811740"/>
          </a:xfrm>
        </p:spPr>
        <p:txBody>
          <a:bodyPr anchor="ctr">
            <a:normAutofit/>
          </a:bodyPr>
          <a:lstStyle/>
          <a:p>
            <a:pPr marL="0" indent="0">
              <a:buNone/>
            </a:pPr>
            <a:r>
              <a:rPr lang="en-US" altLang="ja-US" sz="3200" dirty="0">
                <a:solidFill>
                  <a:srgbClr val="FFFFFF"/>
                </a:solidFill>
              </a:rPr>
              <a:t>We are very tired !! </a:t>
            </a:r>
            <a:endParaRPr lang="ja-US" altLang="en-US" sz="3200" dirty="0">
              <a:solidFill>
                <a:srgbClr val="FFFFFF"/>
              </a:solidFill>
            </a:endParaRPr>
          </a:p>
        </p:txBody>
      </p:sp>
      <p:pic>
        <p:nvPicPr>
          <p:cNvPr id="3" name="図 3">
            <a:extLst>
              <a:ext uri="{FF2B5EF4-FFF2-40B4-BE49-F238E27FC236}">
                <a16:creationId xmlns:a16="http://schemas.microsoft.com/office/drawing/2014/main" id="{82B5FEBE-CBC1-3786-4A63-23D7EAEA0E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423748" y="3527778"/>
            <a:ext cx="3384124" cy="3330222"/>
          </a:xfrm>
          <a:prstGeom prst="rect">
            <a:avLst/>
          </a:prstGeom>
        </p:spPr>
      </p:pic>
      <p:pic>
        <p:nvPicPr>
          <p:cNvPr id="4" name="図 4">
            <a:extLst>
              <a:ext uri="{FF2B5EF4-FFF2-40B4-BE49-F238E27FC236}">
                <a16:creationId xmlns:a16="http://schemas.microsoft.com/office/drawing/2014/main" id="{60344145-2D44-3B75-B005-C3B10A0184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807874" y="3527778"/>
            <a:ext cx="3384125" cy="3330222"/>
          </a:xfrm>
          <a:prstGeom prst="rect">
            <a:avLst/>
          </a:prstGeom>
        </p:spPr>
      </p:pic>
      <p:pic>
        <p:nvPicPr>
          <p:cNvPr id="5" name="図 6">
            <a:extLst>
              <a:ext uri="{FF2B5EF4-FFF2-40B4-BE49-F238E27FC236}">
                <a16:creationId xmlns:a16="http://schemas.microsoft.com/office/drawing/2014/main" id="{A17ADACE-AF3A-D991-AC78-78890406A40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423749" y="0"/>
            <a:ext cx="3384125" cy="3527778"/>
          </a:xfrm>
          <a:prstGeom prst="rect">
            <a:avLst/>
          </a:prstGeom>
        </p:spPr>
      </p:pic>
      <p:pic>
        <p:nvPicPr>
          <p:cNvPr id="7" name="図 8">
            <a:extLst>
              <a:ext uri="{FF2B5EF4-FFF2-40B4-BE49-F238E27FC236}">
                <a16:creationId xmlns:a16="http://schemas.microsoft.com/office/drawing/2014/main" id="{2EEA500A-61B1-9C07-3786-5A7182F14FE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8807875" y="0"/>
            <a:ext cx="3384126" cy="3527778"/>
          </a:xfrm>
          <a:prstGeom prst="rect">
            <a:avLst/>
          </a:prstGeom>
        </p:spPr>
      </p:pic>
    </p:spTree>
    <p:extLst>
      <p:ext uri="{BB962C8B-B14F-4D97-AF65-F5344CB8AC3E}">
        <p14:creationId xmlns:p14="http://schemas.microsoft.com/office/powerpoint/2010/main" val="138749901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6"/>
                                        </p:tgtEl>
                                        <p:attrNameLst>
                                          <p:attrName>style.visibility</p:attrName>
                                        </p:attrNameLst>
                                      </p:cBhvr>
                                      <p:to>
                                        <p:strVal val="visible"/>
                                      </p:to>
                                    </p:set>
                                    <p:animEffect transition="in" filter="fade">
                                      <p:cBhvr>
                                        <p:cTn id="7" dur="7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図 5">
            <a:extLst>
              <a:ext uri="{FF2B5EF4-FFF2-40B4-BE49-F238E27FC236}">
                <a16:creationId xmlns:a16="http://schemas.microsoft.com/office/drawing/2014/main" id="{527FBB94-AD61-3617-8003-725CDF888896}"/>
              </a:ext>
            </a:extLst>
          </p:cNvPr>
          <p:cNvPicPr>
            <a:picLocks noChangeAspect="1"/>
          </p:cNvPicPr>
          <p:nvPr/>
        </p:nvPicPr>
        <p:blipFill>
          <a:blip r:embed="rId2">
            <a:alphaModFix amt="40000"/>
            <a:extLst>
              <a:ext uri="{28A0092B-C50C-407E-A947-70E740481C1C}">
                <a14:useLocalDpi xmlns:a14="http://schemas.microsoft.com/office/drawing/2010/main" val="0"/>
              </a:ext>
            </a:extLst>
          </a:blip>
          <a:srcRect l="10998" r="202"/>
          <a:stretch/>
        </p:blipFill>
        <p:spPr>
          <a:xfrm>
            <a:off x="20" y="10"/>
            <a:ext cx="6089884" cy="6857990"/>
          </a:xfrm>
          <a:prstGeom prst="rect">
            <a:avLst/>
          </a:prstGeom>
        </p:spPr>
      </p:pic>
      <p:pic>
        <p:nvPicPr>
          <p:cNvPr id="4" name="図 4">
            <a:extLst>
              <a:ext uri="{FF2B5EF4-FFF2-40B4-BE49-F238E27FC236}">
                <a16:creationId xmlns:a16="http://schemas.microsoft.com/office/drawing/2014/main" id="{863804A5-0179-630C-BBA2-2113EC0F4F35}"/>
              </a:ext>
            </a:extLst>
          </p:cNvPr>
          <p:cNvPicPr>
            <a:picLocks noChangeAspect="1"/>
          </p:cNvPicPr>
          <p:nvPr/>
        </p:nvPicPr>
        <p:blipFill rotWithShape="1">
          <a:blip r:embed="rId3">
            <a:alphaModFix amt="40000"/>
            <a:extLst>
              <a:ext uri="{28A0092B-C50C-407E-A947-70E740481C1C}">
                <a14:useLocalDpi xmlns:a14="http://schemas.microsoft.com/office/drawing/2010/main" val="0"/>
              </a:ext>
            </a:extLst>
          </a:blip>
          <a:srcRect l="20319" r="20317" b="-2"/>
          <a:stretch/>
        </p:blipFill>
        <p:spPr>
          <a:xfrm>
            <a:off x="6102098" y="0"/>
            <a:ext cx="6099048" cy="6858000"/>
          </a:xfrm>
          <a:prstGeom prst="rect">
            <a:avLst/>
          </a:prstGeom>
        </p:spPr>
      </p:pic>
      <p:sp>
        <p:nvSpPr>
          <p:cNvPr id="13" name="Content Placeholder 12">
            <a:extLst>
              <a:ext uri="{FF2B5EF4-FFF2-40B4-BE49-F238E27FC236}">
                <a16:creationId xmlns:a16="http://schemas.microsoft.com/office/drawing/2014/main" id="{964EC731-06A1-DD68-3CC2-F9C488A6A4F7}"/>
              </a:ext>
            </a:extLst>
          </p:cNvPr>
          <p:cNvSpPr>
            <a:spLocks noGrp="1"/>
          </p:cNvSpPr>
          <p:nvPr>
            <p:ph idx="1"/>
          </p:nvPr>
        </p:nvSpPr>
        <p:spPr>
          <a:xfrm>
            <a:off x="1973009" y="2829277"/>
            <a:ext cx="8258177" cy="1827389"/>
          </a:xfrm>
        </p:spPr>
        <p:txBody>
          <a:bodyPr>
            <a:normAutofit/>
          </a:bodyPr>
          <a:lstStyle/>
          <a:p>
            <a:pPr marL="0" indent="0" algn="ctr">
              <a:buNone/>
            </a:pPr>
            <a:r>
              <a:rPr lang="en-US" sz="2800" b="1" dirty="0">
                <a:solidFill>
                  <a:schemeClr val="tx1"/>
                </a:solidFill>
              </a:rPr>
              <a:t>AOSAGI</a:t>
            </a:r>
            <a:r>
              <a:rPr lang="ja-JP" altLang="en-US" sz="2800" b="1" dirty="0">
                <a:solidFill>
                  <a:schemeClr val="tx1"/>
                </a:solidFill>
              </a:rPr>
              <a:t>     </a:t>
            </a:r>
          </a:p>
          <a:p>
            <a:pPr marL="0" indent="0" algn="ctr">
              <a:buNone/>
            </a:pPr>
            <a:endParaRPr lang="ja-JP" altLang="en-US" sz="2800" b="1" dirty="0">
              <a:solidFill>
                <a:schemeClr val="tx1"/>
              </a:solidFill>
            </a:endParaRPr>
          </a:p>
          <a:p>
            <a:pPr marL="0" indent="0" algn="ctr">
              <a:buNone/>
            </a:pPr>
            <a:r>
              <a:rPr lang="en-US" altLang="ja-JP" sz="2800" b="1" dirty="0">
                <a:solidFill>
                  <a:schemeClr val="tx1"/>
                </a:solidFill>
              </a:rPr>
              <a:t>NIGHT</a:t>
            </a:r>
            <a:r>
              <a:rPr lang="ja-JP" altLang="en-US" sz="2800" b="1" dirty="0">
                <a:solidFill>
                  <a:schemeClr val="tx1"/>
                </a:solidFill>
              </a:rPr>
              <a:t>　</a:t>
            </a:r>
            <a:r>
              <a:rPr lang="en-US" altLang="ja-JP" sz="2800" b="1" dirty="0">
                <a:solidFill>
                  <a:schemeClr val="tx1"/>
                </a:solidFill>
              </a:rPr>
              <a:t>VIEW</a:t>
            </a:r>
            <a:endParaRPr lang="en-US" sz="2800" b="1" dirty="0">
              <a:solidFill>
                <a:schemeClr val="tx1"/>
              </a:solidFill>
            </a:endParaRPr>
          </a:p>
        </p:txBody>
      </p:sp>
    </p:spTree>
    <p:extLst>
      <p:ext uri="{BB962C8B-B14F-4D97-AF65-F5344CB8AC3E}">
        <p14:creationId xmlns:p14="http://schemas.microsoft.com/office/powerpoint/2010/main" val="2400469288"/>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C2DACA6E-0324-EEF3-A7A3-4F50D746F0BC}"/>
              </a:ext>
            </a:extLst>
          </p:cNvPr>
          <p:cNvSpPr>
            <a:spLocks noGrp="1"/>
          </p:cNvSpPr>
          <p:nvPr>
            <p:ph type="ctrTitle"/>
          </p:nvPr>
        </p:nvSpPr>
        <p:spPr>
          <a:xfrm>
            <a:off x="1143001" y="2944018"/>
            <a:ext cx="12192000" cy="1223963"/>
          </a:xfrm>
        </p:spPr>
        <p:txBody>
          <a:bodyPr>
            <a:noAutofit/>
          </a:bodyPr>
          <a:lstStyle/>
          <a:p>
            <a:r>
              <a:rPr kumimoji="1" lang="en-US" altLang="ja-JP" sz="7800" b="1">
                <a:latin typeface="Mr Gabe" panose="020F0502020204030204" pitchFamily="34" charset="0"/>
                <a:cs typeface="KodchiangUPC" panose="020B0604020202020204" pitchFamily="34" charset="0"/>
              </a:rPr>
              <a:t>~Thank</a:t>
            </a:r>
            <a:r>
              <a:rPr kumimoji="1" lang="ja-JP" altLang="en-US" sz="7800" b="1">
                <a:latin typeface="Mr Gabe" panose="020F0502020204030204" pitchFamily="34" charset="0"/>
                <a:cs typeface="KodchiangUPC" panose="020B0604020202020204" pitchFamily="34" charset="0"/>
              </a:rPr>
              <a:t> </a:t>
            </a:r>
            <a:r>
              <a:rPr kumimoji="1" lang="en-US" altLang="ja-JP" sz="7800" b="1">
                <a:latin typeface="Mr Gabe" panose="020F0502020204030204" pitchFamily="34" charset="0"/>
                <a:cs typeface="KodchiangUPC" panose="020B0604020202020204" pitchFamily="34" charset="0"/>
              </a:rPr>
              <a:t>you for attention~</a:t>
            </a:r>
            <a:endParaRPr kumimoji="1" lang="ja-JP" altLang="en-US" sz="7800" b="1" dirty="0">
              <a:latin typeface="Mr Gabe" panose="020F0502020204030204" pitchFamily="34" charset="0"/>
              <a:cs typeface="KodchiangUPC" panose="020B0604020202020204" pitchFamily="34" charset="0"/>
            </a:endParaRPr>
          </a:p>
        </p:txBody>
      </p:sp>
      <p:sp>
        <p:nvSpPr>
          <p:cNvPr id="4" name="テキスト ボックス 3">
            <a:extLst>
              <a:ext uri="{FF2B5EF4-FFF2-40B4-BE49-F238E27FC236}">
                <a16:creationId xmlns:a16="http://schemas.microsoft.com/office/drawing/2014/main" id="{EB33D377-1BFC-DC2F-2752-4A7F6D10084C}"/>
              </a:ext>
            </a:extLst>
          </p:cNvPr>
          <p:cNvSpPr txBox="1"/>
          <p:nvPr/>
        </p:nvSpPr>
        <p:spPr>
          <a:xfrm flipH="1">
            <a:off x="9694333" y="5446889"/>
            <a:ext cx="1876778" cy="584775"/>
          </a:xfrm>
          <a:prstGeom prst="rect">
            <a:avLst/>
          </a:prstGeom>
          <a:noFill/>
        </p:spPr>
        <p:txBody>
          <a:bodyPr wrap="square" rtlCol="0">
            <a:spAutoFit/>
          </a:bodyPr>
          <a:lstStyle/>
          <a:p>
            <a:pPr algn="l"/>
            <a:r>
              <a:rPr lang="en-US" altLang="ja-JP" sz="3200" b="1">
                <a:solidFill>
                  <a:schemeClr val="bg1"/>
                </a:solidFill>
                <a:latin typeface="Brush Script MT" panose="03060802040406070304" pitchFamily="66" charset="0"/>
              </a:rPr>
              <a:t>The end</a:t>
            </a:r>
            <a:endParaRPr lang="ja-JP" altLang="en-US" sz="3200" b="1">
              <a:solidFill>
                <a:schemeClr val="bg1"/>
              </a:solidFill>
              <a:latin typeface="Brush Script MT" panose="03060802040406070304" pitchFamily="66" charset="0"/>
            </a:endParaRPr>
          </a:p>
        </p:txBody>
      </p:sp>
    </p:spTree>
    <p:extLst>
      <p:ext uri="{BB962C8B-B14F-4D97-AF65-F5344CB8AC3E}">
        <p14:creationId xmlns:p14="http://schemas.microsoft.com/office/powerpoint/2010/main" val="2179578407"/>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イオン ボードルーム">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230</Words>
  <Application>Microsoft Office PowerPoint</Application>
  <PresentationFormat>ワイド画面</PresentationFormat>
  <Paragraphs>31</Paragraphs>
  <Slides>8</Slides>
  <Notes>6</Notes>
  <HiddenSlides>0</HiddenSlides>
  <MMClips>0</MMClips>
  <ScaleCrop>false</ScaleCrop>
  <HeadingPairs>
    <vt:vector size="6" baseType="variant">
      <vt:variant>
        <vt:lpstr>使用されているフォント</vt:lpstr>
      </vt:variant>
      <vt:variant>
        <vt:i4>14</vt:i4>
      </vt:variant>
      <vt:variant>
        <vt:lpstr>テーマ</vt:lpstr>
      </vt:variant>
      <vt:variant>
        <vt:i4>1</vt:i4>
      </vt:variant>
      <vt:variant>
        <vt:lpstr>スライド タイトル</vt:lpstr>
      </vt:variant>
      <vt:variant>
        <vt:i4>8</vt:i4>
      </vt:variant>
    </vt:vector>
  </HeadingPairs>
  <TitlesOfParts>
    <vt:vector size="23" baseType="lpstr">
      <vt:lpstr>游ゴシック</vt:lpstr>
      <vt:lpstr>Arial</vt:lpstr>
      <vt:lpstr>Baskerville Old Face</vt:lpstr>
      <vt:lpstr>Bodoni MT</vt:lpstr>
      <vt:lpstr>Broadway</vt:lpstr>
      <vt:lpstr>Brush Script MT</vt:lpstr>
      <vt:lpstr>Century Gothic</vt:lpstr>
      <vt:lpstr>Chamberi Super Display</vt:lpstr>
      <vt:lpstr>Colonna MT</vt:lpstr>
      <vt:lpstr>Comic Sans MS</vt:lpstr>
      <vt:lpstr>Footlight MT Light</vt:lpstr>
      <vt:lpstr>Goudy Old Style</vt:lpstr>
      <vt:lpstr>Mr Gabe</vt:lpstr>
      <vt:lpstr>Wingdings 3</vt:lpstr>
      <vt:lpstr>イオン ボードルーム</vt:lpstr>
      <vt:lpstr>Presentation about             our comprehensive                                    activities</vt:lpstr>
      <vt:lpstr>Where is Nakaikemi</vt:lpstr>
      <vt:lpstr>~Main Activities~</vt:lpstr>
      <vt:lpstr>Rice in Taiwan </vt:lpstr>
      <vt:lpstr>~rice Farming~</vt:lpstr>
      <vt:lpstr>Rice Farming 2</vt:lpstr>
      <vt:lpstr>PowerPoint プレゼンテーション</vt:lpstr>
      <vt:lpstr>~Thank you for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付属中学校 22007</dc:creator>
  <cp:lastModifiedBy>気比高校教員 22039</cp:lastModifiedBy>
  <cp:revision>39</cp:revision>
  <dcterms:created xsi:type="dcterms:W3CDTF">2024-07-16T03:03:09Z</dcterms:created>
  <dcterms:modified xsi:type="dcterms:W3CDTF">2025-02-19T06:22:46Z</dcterms:modified>
</cp:coreProperties>
</file>

<file path=docProps/thumbnail.jpeg>
</file>